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5" r:id="rId3"/>
    <p:sldMasterId id="2147483687" r:id="rId4"/>
    <p:sldMasterId id="2147483699" r:id="rId5"/>
    <p:sldMasterId id="2147483711" r:id="rId6"/>
    <p:sldMasterId id="2147483723" r:id="rId7"/>
    <p:sldMasterId id="2147483735" r:id="rId8"/>
    <p:sldMasterId id="2147483747" r:id="rId9"/>
  </p:sldMasterIdLst>
  <p:notesMasterIdLst>
    <p:notesMasterId r:id="rId90"/>
  </p:notesMasterIdLst>
  <p:handoutMasterIdLst>
    <p:handoutMasterId r:id="rId91"/>
  </p:handoutMasterIdLst>
  <p:sldIdLst>
    <p:sldId id="279" r:id="rId10"/>
    <p:sldId id="280" r:id="rId11"/>
    <p:sldId id="282" r:id="rId12"/>
    <p:sldId id="256" r:id="rId13"/>
    <p:sldId id="351" r:id="rId14"/>
    <p:sldId id="292" r:id="rId15"/>
    <p:sldId id="293" r:id="rId16"/>
    <p:sldId id="294" r:id="rId17"/>
    <p:sldId id="350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2" r:id="rId44"/>
    <p:sldId id="366" r:id="rId45"/>
    <p:sldId id="367" r:id="rId46"/>
    <p:sldId id="368" r:id="rId47"/>
    <p:sldId id="353" r:id="rId48"/>
    <p:sldId id="354" r:id="rId49"/>
    <p:sldId id="369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70" r:id="rId61"/>
    <p:sldId id="326" r:id="rId62"/>
    <p:sldId id="371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72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73" r:id="rId82"/>
    <p:sldId id="318" r:id="rId83"/>
    <p:sldId id="319" r:id="rId84"/>
    <p:sldId id="320" r:id="rId85"/>
    <p:sldId id="374" r:id="rId86"/>
    <p:sldId id="322" r:id="rId87"/>
    <p:sldId id="323" r:id="rId88"/>
    <p:sldId id="324" r:id="rId89"/>
  </p:sldIdLst>
  <p:sldSz cx="9144000" cy="6858000" type="screen4x3"/>
  <p:notesSz cx="6858000" cy="9144000"/>
  <p:defaultTextStyle>
    <a:defPPr>
      <a:defRPr lang="en-U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44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719" userDrawn="1">
          <p15:clr>
            <a:srgbClr val="A4A3A4"/>
          </p15:clr>
        </p15:guide>
        <p15:guide id="7" pos="5041" userDrawn="1">
          <p15:clr>
            <a:srgbClr val="A4A3A4"/>
          </p15:clr>
        </p15:guide>
        <p15:guide id="8" pos="4608" userDrawn="1">
          <p15:clr>
            <a:srgbClr val="A4A3A4"/>
          </p15:clr>
        </p15:guide>
        <p15:guide id="9" pos="3744" userDrawn="1">
          <p15:clr>
            <a:srgbClr val="A4A3A4"/>
          </p15:clr>
        </p15:guide>
        <p15:guide id="10" pos="4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5013" autoAdjust="0"/>
  </p:normalViewPr>
  <p:slideViewPr>
    <p:cSldViewPr>
      <p:cViewPr varScale="1">
        <p:scale>
          <a:sx n="76" d="100"/>
          <a:sy n="76" d="100"/>
        </p:scale>
        <p:origin x="1320" y="-1494"/>
      </p:cViewPr>
      <p:guideLst>
        <p:guide orient="horz" pos="2160"/>
        <p:guide orient="horz" pos="1200"/>
        <p:guide orient="horz" pos="3888"/>
        <p:guide orient="horz" pos="144"/>
        <p:guide pos="2880"/>
        <p:guide pos="719"/>
        <p:guide pos="5041"/>
        <p:guide pos="4608"/>
        <p:guide pos="3744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14"/>
    </p:cViewPr>
  </p:sorter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2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EC764-C223-4CB8-9265-8B1883766B27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6C013BF5-FD9D-45C0-9128-AE5E7B9488A6}">
      <dgm:prSet phldrT="[Texto]" custT="1"/>
      <dgm:spPr/>
      <dgm:t>
        <a:bodyPr/>
        <a:lstStyle/>
        <a:p>
          <a:r>
            <a:rPr lang="pt-BR" sz="1400" b="1" dirty="0" smtClean="0"/>
            <a:t>Conhecimento</a:t>
          </a:r>
          <a:endParaRPr lang="pt-BR" sz="1400" b="1" dirty="0"/>
        </a:p>
      </dgm:t>
    </dgm:pt>
    <dgm:pt modelId="{E418D943-9E2B-4A7E-B3E7-5CE13F7065EC}" type="parTrans" cxnId="{59576DC5-9601-4E78-8222-9872926D9CFC}">
      <dgm:prSet/>
      <dgm:spPr/>
      <dgm:t>
        <a:bodyPr/>
        <a:lstStyle/>
        <a:p>
          <a:endParaRPr lang="pt-BR" sz="1800" b="1"/>
        </a:p>
      </dgm:t>
    </dgm:pt>
    <dgm:pt modelId="{68D16FDF-5644-4929-83B0-38F8352EBA18}" type="sibTrans" cxnId="{59576DC5-9601-4E78-8222-9872926D9CFC}">
      <dgm:prSet/>
      <dgm:spPr/>
      <dgm:t>
        <a:bodyPr/>
        <a:lstStyle/>
        <a:p>
          <a:endParaRPr lang="pt-BR" sz="1800" b="1"/>
        </a:p>
      </dgm:t>
    </dgm:pt>
    <dgm:pt modelId="{CA48DEE4-17E5-441B-9D19-4ED4F82817F4}">
      <dgm:prSet phldrT="[Texto]" custT="1"/>
      <dgm:spPr/>
      <dgm:t>
        <a:bodyPr/>
        <a:lstStyle/>
        <a:p>
          <a:r>
            <a:rPr lang="pt-BR" sz="1400" b="1" dirty="0" smtClean="0"/>
            <a:t>Integração</a:t>
          </a:r>
          <a:endParaRPr lang="pt-BR" sz="1400" b="1" dirty="0"/>
        </a:p>
      </dgm:t>
    </dgm:pt>
    <dgm:pt modelId="{A5CDFE78-FEF8-4B34-BE62-BFFE01826B63}" type="parTrans" cxnId="{472A2994-374D-4B79-8078-32C535EB1945}">
      <dgm:prSet/>
      <dgm:spPr/>
      <dgm:t>
        <a:bodyPr/>
        <a:lstStyle/>
        <a:p>
          <a:endParaRPr lang="pt-BR" sz="1800" b="1"/>
        </a:p>
      </dgm:t>
    </dgm:pt>
    <dgm:pt modelId="{DE265C00-66BC-4768-8CDD-726E01649030}" type="sibTrans" cxnId="{472A2994-374D-4B79-8078-32C535EB1945}">
      <dgm:prSet/>
      <dgm:spPr/>
      <dgm:t>
        <a:bodyPr/>
        <a:lstStyle/>
        <a:p>
          <a:endParaRPr lang="pt-BR" sz="1800" b="1"/>
        </a:p>
      </dgm:t>
    </dgm:pt>
    <dgm:pt modelId="{19B34F9D-EB48-4EA7-85DE-78367438F358}">
      <dgm:prSet phldrT="[Texto]" custT="1"/>
      <dgm:spPr/>
      <dgm:t>
        <a:bodyPr/>
        <a:lstStyle/>
        <a:p>
          <a:r>
            <a:rPr lang="pt-BR" sz="1400" b="1" dirty="0" smtClean="0"/>
            <a:t>Melhores Práticas</a:t>
          </a:r>
          <a:endParaRPr lang="pt-BR" sz="1400" b="1" dirty="0"/>
        </a:p>
      </dgm:t>
    </dgm:pt>
    <dgm:pt modelId="{DDEEC486-6F33-4E2E-ABA0-9B6902D2F827}" type="parTrans" cxnId="{05EE96AE-0073-45FE-A393-6C7DF33B2EBD}">
      <dgm:prSet/>
      <dgm:spPr/>
      <dgm:t>
        <a:bodyPr/>
        <a:lstStyle/>
        <a:p>
          <a:endParaRPr lang="pt-BR" sz="1800" b="1"/>
        </a:p>
      </dgm:t>
    </dgm:pt>
    <dgm:pt modelId="{DE831FCE-5A1A-41F6-9D57-321599241278}" type="sibTrans" cxnId="{05EE96AE-0073-45FE-A393-6C7DF33B2EBD}">
      <dgm:prSet/>
      <dgm:spPr/>
      <dgm:t>
        <a:bodyPr/>
        <a:lstStyle/>
        <a:p>
          <a:endParaRPr lang="pt-BR" sz="1800" b="1"/>
        </a:p>
      </dgm:t>
    </dgm:pt>
    <dgm:pt modelId="{DED1AD48-2AB5-4144-B461-A509C1C47988}" type="pres">
      <dgm:prSet presAssocID="{1AAEC764-C223-4CB8-9265-8B1883766B2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5429225-D577-4268-A9A4-55FC98ABA028}" type="pres">
      <dgm:prSet presAssocID="{6C013BF5-FD9D-45C0-9128-AE5E7B9488A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27C4B7-0870-4A64-9B88-0183BF9B4F2B}" type="pres">
      <dgm:prSet presAssocID="{6C013BF5-FD9D-45C0-9128-AE5E7B9488A6}" presName="gear1srcNode" presStyleLbl="node1" presStyleIdx="0" presStyleCnt="3"/>
      <dgm:spPr/>
      <dgm:t>
        <a:bodyPr/>
        <a:lstStyle/>
        <a:p>
          <a:endParaRPr lang="pt-BR"/>
        </a:p>
      </dgm:t>
    </dgm:pt>
    <dgm:pt modelId="{DA11F44F-CA48-4B32-9CB4-5C5820613C33}" type="pres">
      <dgm:prSet presAssocID="{6C013BF5-FD9D-45C0-9128-AE5E7B9488A6}" presName="gear1dstNode" presStyleLbl="node1" presStyleIdx="0" presStyleCnt="3"/>
      <dgm:spPr/>
      <dgm:t>
        <a:bodyPr/>
        <a:lstStyle/>
        <a:p>
          <a:endParaRPr lang="pt-BR"/>
        </a:p>
      </dgm:t>
    </dgm:pt>
    <dgm:pt modelId="{8928FAD8-FAF2-48E7-8B3D-EC8471AC8936}" type="pres">
      <dgm:prSet presAssocID="{19B34F9D-EB48-4EA7-85DE-78367438F35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A54545-5E37-4B8E-A513-A46363179476}" type="pres">
      <dgm:prSet presAssocID="{19B34F9D-EB48-4EA7-85DE-78367438F358}" presName="gear2srcNode" presStyleLbl="node1" presStyleIdx="1" presStyleCnt="3"/>
      <dgm:spPr/>
      <dgm:t>
        <a:bodyPr/>
        <a:lstStyle/>
        <a:p>
          <a:endParaRPr lang="pt-BR"/>
        </a:p>
      </dgm:t>
    </dgm:pt>
    <dgm:pt modelId="{B52AC487-5F25-496C-8F49-47951A6D92BE}" type="pres">
      <dgm:prSet presAssocID="{19B34F9D-EB48-4EA7-85DE-78367438F358}" presName="gear2dstNode" presStyleLbl="node1" presStyleIdx="1" presStyleCnt="3"/>
      <dgm:spPr/>
      <dgm:t>
        <a:bodyPr/>
        <a:lstStyle/>
        <a:p>
          <a:endParaRPr lang="pt-BR"/>
        </a:p>
      </dgm:t>
    </dgm:pt>
    <dgm:pt modelId="{781C97FF-D3D4-4842-BF10-29A61AD6061F}" type="pres">
      <dgm:prSet presAssocID="{CA48DEE4-17E5-441B-9D19-4ED4F82817F4}" presName="gear3" presStyleLbl="node1" presStyleIdx="2" presStyleCnt="3"/>
      <dgm:spPr/>
      <dgm:t>
        <a:bodyPr/>
        <a:lstStyle/>
        <a:p>
          <a:endParaRPr lang="pt-BR"/>
        </a:p>
      </dgm:t>
    </dgm:pt>
    <dgm:pt modelId="{54B1429E-62A3-46D9-808B-83DA2DF03F01}" type="pres">
      <dgm:prSet presAssocID="{CA48DEE4-17E5-441B-9D19-4ED4F82817F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F4C97B-8688-4F66-81B1-2ACA1DC39355}" type="pres">
      <dgm:prSet presAssocID="{CA48DEE4-17E5-441B-9D19-4ED4F82817F4}" presName="gear3srcNode" presStyleLbl="node1" presStyleIdx="2" presStyleCnt="3"/>
      <dgm:spPr/>
      <dgm:t>
        <a:bodyPr/>
        <a:lstStyle/>
        <a:p>
          <a:endParaRPr lang="pt-BR"/>
        </a:p>
      </dgm:t>
    </dgm:pt>
    <dgm:pt modelId="{730C5657-EF4C-4F10-9E29-B8CFDB0508D0}" type="pres">
      <dgm:prSet presAssocID="{CA48DEE4-17E5-441B-9D19-4ED4F82817F4}" presName="gear3dstNode" presStyleLbl="node1" presStyleIdx="2" presStyleCnt="3"/>
      <dgm:spPr/>
      <dgm:t>
        <a:bodyPr/>
        <a:lstStyle/>
        <a:p>
          <a:endParaRPr lang="pt-BR"/>
        </a:p>
      </dgm:t>
    </dgm:pt>
    <dgm:pt modelId="{113B8687-35C8-44D2-B8C2-56BD271B3456}" type="pres">
      <dgm:prSet presAssocID="{68D16FDF-5644-4929-83B0-38F8352EBA18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7489D1F2-F244-4272-8D56-2ABEE9186B8E}" type="pres">
      <dgm:prSet presAssocID="{DE831FCE-5A1A-41F6-9D57-321599241278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8B1D5D0D-69C0-45B5-A309-D745391808AD}" type="pres">
      <dgm:prSet presAssocID="{DE265C00-66BC-4768-8CDD-726E01649030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9576DC5-9601-4E78-8222-9872926D9CFC}" srcId="{1AAEC764-C223-4CB8-9265-8B1883766B27}" destId="{6C013BF5-FD9D-45C0-9128-AE5E7B9488A6}" srcOrd="0" destOrd="0" parTransId="{E418D943-9E2B-4A7E-B3E7-5CE13F7065EC}" sibTransId="{68D16FDF-5644-4929-83B0-38F8352EBA18}"/>
    <dgm:cxn modelId="{6B889D8C-E64F-4AAE-B6E4-12313E5FE3BD}" type="presOf" srcId="{CA48DEE4-17E5-441B-9D19-4ED4F82817F4}" destId="{54B1429E-62A3-46D9-808B-83DA2DF03F01}" srcOrd="1" destOrd="0" presId="urn:microsoft.com/office/officeart/2005/8/layout/gear1"/>
    <dgm:cxn modelId="{00001BC4-F32D-4DF7-92D0-7F960D4E6562}" type="presOf" srcId="{6C013BF5-FD9D-45C0-9128-AE5E7B9488A6}" destId="{5A27C4B7-0870-4A64-9B88-0183BF9B4F2B}" srcOrd="1" destOrd="0" presId="urn:microsoft.com/office/officeart/2005/8/layout/gear1"/>
    <dgm:cxn modelId="{D00D3188-5DAB-4932-B4E9-0C10AC615D50}" type="presOf" srcId="{19B34F9D-EB48-4EA7-85DE-78367438F358}" destId="{42A54545-5E37-4B8E-A513-A46363179476}" srcOrd="1" destOrd="0" presId="urn:microsoft.com/office/officeart/2005/8/layout/gear1"/>
    <dgm:cxn modelId="{2E57A2EB-DEE2-4348-9130-B2F6A563EC25}" type="presOf" srcId="{DE831FCE-5A1A-41F6-9D57-321599241278}" destId="{7489D1F2-F244-4272-8D56-2ABEE9186B8E}" srcOrd="0" destOrd="0" presId="urn:microsoft.com/office/officeart/2005/8/layout/gear1"/>
    <dgm:cxn modelId="{2A159328-EA52-4788-A328-20F2F625F993}" type="presOf" srcId="{CA48DEE4-17E5-441B-9D19-4ED4F82817F4}" destId="{781C97FF-D3D4-4842-BF10-29A61AD6061F}" srcOrd="0" destOrd="0" presId="urn:microsoft.com/office/officeart/2005/8/layout/gear1"/>
    <dgm:cxn modelId="{E88500D6-6A5C-4030-AF36-5EF9D0BC9563}" type="presOf" srcId="{68D16FDF-5644-4929-83B0-38F8352EBA18}" destId="{113B8687-35C8-44D2-B8C2-56BD271B3456}" srcOrd="0" destOrd="0" presId="urn:microsoft.com/office/officeart/2005/8/layout/gear1"/>
    <dgm:cxn modelId="{4688265B-F49D-4691-AF6F-D1F7963F56EB}" type="presOf" srcId="{19B34F9D-EB48-4EA7-85DE-78367438F358}" destId="{B52AC487-5F25-496C-8F49-47951A6D92BE}" srcOrd="2" destOrd="0" presId="urn:microsoft.com/office/officeart/2005/8/layout/gear1"/>
    <dgm:cxn modelId="{472A2994-374D-4B79-8078-32C535EB1945}" srcId="{1AAEC764-C223-4CB8-9265-8B1883766B27}" destId="{CA48DEE4-17E5-441B-9D19-4ED4F82817F4}" srcOrd="2" destOrd="0" parTransId="{A5CDFE78-FEF8-4B34-BE62-BFFE01826B63}" sibTransId="{DE265C00-66BC-4768-8CDD-726E01649030}"/>
    <dgm:cxn modelId="{C69EF111-34E4-4FAE-BCDA-C4F7521173B4}" type="presOf" srcId="{CA48DEE4-17E5-441B-9D19-4ED4F82817F4}" destId="{730C5657-EF4C-4F10-9E29-B8CFDB0508D0}" srcOrd="3" destOrd="0" presId="urn:microsoft.com/office/officeart/2005/8/layout/gear1"/>
    <dgm:cxn modelId="{52D99113-492D-41E0-9805-70FED10BAE2B}" type="presOf" srcId="{6C013BF5-FD9D-45C0-9128-AE5E7B9488A6}" destId="{DA11F44F-CA48-4B32-9CB4-5C5820613C33}" srcOrd="2" destOrd="0" presId="urn:microsoft.com/office/officeart/2005/8/layout/gear1"/>
    <dgm:cxn modelId="{21657C72-3194-4BAF-9148-47EC85EC297F}" type="presOf" srcId="{6C013BF5-FD9D-45C0-9128-AE5E7B9488A6}" destId="{95429225-D577-4268-A9A4-55FC98ABA028}" srcOrd="0" destOrd="0" presId="urn:microsoft.com/office/officeart/2005/8/layout/gear1"/>
    <dgm:cxn modelId="{C18EC527-CAD4-4CD2-8CA9-02F3A990CB7C}" type="presOf" srcId="{19B34F9D-EB48-4EA7-85DE-78367438F358}" destId="{8928FAD8-FAF2-48E7-8B3D-EC8471AC8936}" srcOrd="0" destOrd="0" presId="urn:microsoft.com/office/officeart/2005/8/layout/gear1"/>
    <dgm:cxn modelId="{05EE96AE-0073-45FE-A393-6C7DF33B2EBD}" srcId="{1AAEC764-C223-4CB8-9265-8B1883766B27}" destId="{19B34F9D-EB48-4EA7-85DE-78367438F358}" srcOrd="1" destOrd="0" parTransId="{DDEEC486-6F33-4E2E-ABA0-9B6902D2F827}" sibTransId="{DE831FCE-5A1A-41F6-9D57-321599241278}"/>
    <dgm:cxn modelId="{AF758AF0-2DA0-456C-BA5A-332D431C3270}" type="presOf" srcId="{CA48DEE4-17E5-441B-9D19-4ED4F82817F4}" destId="{5CF4C97B-8688-4F66-81B1-2ACA1DC39355}" srcOrd="2" destOrd="0" presId="urn:microsoft.com/office/officeart/2005/8/layout/gear1"/>
    <dgm:cxn modelId="{DE95C8C1-CD2C-47CE-9264-177799DA7B2A}" type="presOf" srcId="{DE265C00-66BC-4768-8CDD-726E01649030}" destId="{8B1D5D0D-69C0-45B5-A309-D745391808AD}" srcOrd="0" destOrd="0" presId="urn:microsoft.com/office/officeart/2005/8/layout/gear1"/>
    <dgm:cxn modelId="{05D2DD78-D124-45C9-B8CA-A4FC31785D1D}" type="presOf" srcId="{1AAEC764-C223-4CB8-9265-8B1883766B27}" destId="{DED1AD48-2AB5-4144-B461-A509C1C47988}" srcOrd="0" destOrd="0" presId="urn:microsoft.com/office/officeart/2005/8/layout/gear1"/>
    <dgm:cxn modelId="{153B5649-84FC-47E0-B08E-38EA643F8C73}" type="presParOf" srcId="{DED1AD48-2AB5-4144-B461-A509C1C47988}" destId="{95429225-D577-4268-A9A4-55FC98ABA028}" srcOrd="0" destOrd="0" presId="urn:microsoft.com/office/officeart/2005/8/layout/gear1"/>
    <dgm:cxn modelId="{8B3721CA-20D1-4B7D-92BA-4792F129449F}" type="presParOf" srcId="{DED1AD48-2AB5-4144-B461-A509C1C47988}" destId="{5A27C4B7-0870-4A64-9B88-0183BF9B4F2B}" srcOrd="1" destOrd="0" presId="urn:microsoft.com/office/officeart/2005/8/layout/gear1"/>
    <dgm:cxn modelId="{4A47DCE4-CF20-497F-856B-3C5C8F14B419}" type="presParOf" srcId="{DED1AD48-2AB5-4144-B461-A509C1C47988}" destId="{DA11F44F-CA48-4B32-9CB4-5C5820613C33}" srcOrd="2" destOrd="0" presId="urn:microsoft.com/office/officeart/2005/8/layout/gear1"/>
    <dgm:cxn modelId="{F97289F3-40DD-491F-AF1A-CA4F34A674EF}" type="presParOf" srcId="{DED1AD48-2AB5-4144-B461-A509C1C47988}" destId="{8928FAD8-FAF2-48E7-8B3D-EC8471AC8936}" srcOrd="3" destOrd="0" presId="urn:microsoft.com/office/officeart/2005/8/layout/gear1"/>
    <dgm:cxn modelId="{10429847-77AF-4501-AD55-EF5FC2D5916A}" type="presParOf" srcId="{DED1AD48-2AB5-4144-B461-A509C1C47988}" destId="{42A54545-5E37-4B8E-A513-A46363179476}" srcOrd="4" destOrd="0" presId="urn:microsoft.com/office/officeart/2005/8/layout/gear1"/>
    <dgm:cxn modelId="{102C8158-3059-4BF9-B8DD-0204EB30DDB5}" type="presParOf" srcId="{DED1AD48-2AB5-4144-B461-A509C1C47988}" destId="{B52AC487-5F25-496C-8F49-47951A6D92BE}" srcOrd="5" destOrd="0" presId="urn:microsoft.com/office/officeart/2005/8/layout/gear1"/>
    <dgm:cxn modelId="{1508775A-5632-421D-BE22-1B8D457D3CA3}" type="presParOf" srcId="{DED1AD48-2AB5-4144-B461-A509C1C47988}" destId="{781C97FF-D3D4-4842-BF10-29A61AD6061F}" srcOrd="6" destOrd="0" presId="urn:microsoft.com/office/officeart/2005/8/layout/gear1"/>
    <dgm:cxn modelId="{25CD8FA5-E049-460E-9DBE-3BD2F884FA97}" type="presParOf" srcId="{DED1AD48-2AB5-4144-B461-A509C1C47988}" destId="{54B1429E-62A3-46D9-808B-83DA2DF03F01}" srcOrd="7" destOrd="0" presId="urn:microsoft.com/office/officeart/2005/8/layout/gear1"/>
    <dgm:cxn modelId="{DD80A6F5-2C42-4997-9562-332532297C46}" type="presParOf" srcId="{DED1AD48-2AB5-4144-B461-A509C1C47988}" destId="{5CF4C97B-8688-4F66-81B1-2ACA1DC39355}" srcOrd="8" destOrd="0" presId="urn:microsoft.com/office/officeart/2005/8/layout/gear1"/>
    <dgm:cxn modelId="{14B6D651-FBD7-4070-99BB-84D99EDD9E5E}" type="presParOf" srcId="{DED1AD48-2AB5-4144-B461-A509C1C47988}" destId="{730C5657-EF4C-4F10-9E29-B8CFDB0508D0}" srcOrd="9" destOrd="0" presId="urn:microsoft.com/office/officeart/2005/8/layout/gear1"/>
    <dgm:cxn modelId="{D230E786-3559-4CED-81A1-C7F35C83EA59}" type="presParOf" srcId="{DED1AD48-2AB5-4144-B461-A509C1C47988}" destId="{113B8687-35C8-44D2-B8C2-56BD271B3456}" srcOrd="10" destOrd="0" presId="urn:microsoft.com/office/officeart/2005/8/layout/gear1"/>
    <dgm:cxn modelId="{BB62EADC-58AB-4F74-838E-F1AAE62B24C4}" type="presParOf" srcId="{DED1AD48-2AB5-4144-B461-A509C1C47988}" destId="{7489D1F2-F244-4272-8D56-2ABEE9186B8E}" srcOrd="11" destOrd="0" presId="urn:microsoft.com/office/officeart/2005/8/layout/gear1"/>
    <dgm:cxn modelId="{2159757E-DD17-4615-92FE-1CE6D0C3371A}" type="presParOf" srcId="{DED1AD48-2AB5-4144-B461-A509C1C47988}" destId="{8B1D5D0D-69C0-45B5-A309-D745391808A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E29835-0F9D-4547-9094-1C3CEA81BEE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8DEEC3F-2639-4754-9778-E15AEF51F6F8}">
      <dgm:prSet phldrT="[Texto]"/>
      <dgm:spPr/>
      <dgm:t>
        <a:bodyPr/>
        <a:lstStyle/>
        <a:p>
          <a:r>
            <a:rPr lang="pt-BR" dirty="0" smtClean="0"/>
            <a:t>Escalada</a:t>
          </a:r>
          <a:endParaRPr lang="pt-BR" dirty="0"/>
        </a:p>
      </dgm:t>
    </dgm:pt>
    <dgm:pt modelId="{6832BDAA-9CEF-4625-A750-1DABA8D7DBFA}" type="parTrans" cxnId="{FA30E224-9D43-4D40-8F39-F9AF3BB8BA3F}">
      <dgm:prSet/>
      <dgm:spPr/>
      <dgm:t>
        <a:bodyPr/>
        <a:lstStyle/>
        <a:p>
          <a:endParaRPr lang="pt-BR"/>
        </a:p>
      </dgm:t>
    </dgm:pt>
    <dgm:pt modelId="{EF4A8959-FED9-4BC3-BE07-6215A52155EA}" type="sibTrans" cxnId="{FA30E224-9D43-4D40-8F39-F9AF3BB8BA3F}">
      <dgm:prSet/>
      <dgm:spPr/>
      <dgm:t>
        <a:bodyPr/>
        <a:lstStyle/>
        <a:p>
          <a:endParaRPr lang="pt-BR"/>
        </a:p>
      </dgm:t>
    </dgm:pt>
    <dgm:pt modelId="{4FE51FC7-2D7B-4C07-9E84-317D0B55B1CA}">
      <dgm:prSet phldrT="[Texto]" custT="1"/>
      <dgm:spPr/>
      <dgm:t>
        <a:bodyPr/>
        <a:lstStyle/>
        <a:p>
          <a:r>
            <a:rPr lang="pt-BR" sz="2300" dirty="0" smtClean="0"/>
            <a:t>Excursão em lugar acidentado e utilizando técnicas de montanhismo.</a:t>
          </a:r>
          <a:endParaRPr lang="pt-BR" sz="2300" dirty="0"/>
        </a:p>
      </dgm:t>
    </dgm:pt>
    <dgm:pt modelId="{2D6A7201-C964-4D18-B60D-DAF1C4C43C04}" type="parTrans" cxnId="{850DD62F-5B9D-4314-9402-9356CB0B1AF2}">
      <dgm:prSet/>
      <dgm:spPr/>
      <dgm:t>
        <a:bodyPr/>
        <a:lstStyle/>
        <a:p>
          <a:endParaRPr lang="pt-BR"/>
        </a:p>
      </dgm:t>
    </dgm:pt>
    <dgm:pt modelId="{0718EFEC-AED9-47B2-A05E-8E4C880C997A}" type="sibTrans" cxnId="{850DD62F-5B9D-4314-9402-9356CB0B1AF2}">
      <dgm:prSet/>
      <dgm:spPr/>
      <dgm:t>
        <a:bodyPr/>
        <a:lstStyle/>
        <a:p>
          <a:endParaRPr lang="pt-BR"/>
        </a:p>
      </dgm:t>
    </dgm:pt>
    <dgm:pt modelId="{BBAE5D5A-0EF6-4962-A0E7-31AF75033712}">
      <dgm:prSet phldrT="[Texto]" custT="1"/>
      <dgm:spPr/>
      <dgm:t>
        <a:bodyPr/>
        <a:lstStyle/>
        <a:p>
          <a:r>
            <a:rPr lang="pt-BR" sz="2300" dirty="0" smtClean="0"/>
            <a:t>Deve ser realizada sob responsabilidade de um adulto capacitado e com uso de equipamentos adequados à prática.</a:t>
          </a:r>
          <a:endParaRPr lang="pt-BR" sz="2300" dirty="0"/>
        </a:p>
      </dgm:t>
    </dgm:pt>
    <dgm:pt modelId="{91D63153-94A0-4446-8581-0E8714227BF4}" type="parTrans" cxnId="{8F49509E-D914-4162-85E1-9CA03DFE7268}">
      <dgm:prSet/>
      <dgm:spPr/>
      <dgm:t>
        <a:bodyPr/>
        <a:lstStyle/>
        <a:p>
          <a:endParaRPr lang="pt-BR"/>
        </a:p>
      </dgm:t>
    </dgm:pt>
    <dgm:pt modelId="{556FF11D-202F-47D0-8DE0-F219DE09D384}" type="sibTrans" cxnId="{8F49509E-D914-4162-85E1-9CA03DFE7268}">
      <dgm:prSet/>
      <dgm:spPr/>
      <dgm:t>
        <a:bodyPr/>
        <a:lstStyle/>
        <a:p>
          <a:endParaRPr lang="pt-BR"/>
        </a:p>
      </dgm:t>
    </dgm:pt>
    <dgm:pt modelId="{9ED955F5-831A-46F7-A649-541913FCE527}" type="pres">
      <dgm:prSet presAssocID="{CEE29835-0F9D-4547-9094-1C3CEA81B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E0CA75-B6F0-40EF-9D61-C9731EDA431C}" type="pres">
      <dgm:prSet presAssocID="{48DEEC3F-2639-4754-9778-E15AEF51F6F8}" presName="parentLin" presStyleCnt="0"/>
      <dgm:spPr/>
    </dgm:pt>
    <dgm:pt modelId="{B4F5175A-B7F4-4FF1-B510-F64D2BB29F7E}" type="pres">
      <dgm:prSet presAssocID="{48DEEC3F-2639-4754-9778-E15AEF51F6F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26DBC90-EB2E-477E-88CC-4D0E1E5FF067}" type="pres">
      <dgm:prSet presAssocID="{48DEEC3F-2639-4754-9778-E15AEF51F6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B5ED1-448D-4A24-8B2B-271C4E9F1A4C}" type="pres">
      <dgm:prSet presAssocID="{48DEEC3F-2639-4754-9778-E15AEF51F6F8}" presName="negativeSpace" presStyleCnt="0"/>
      <dgm:spPr/>
    </dgm:pt>
    <dgm:pt modelId="{CCEBD48F-157D-4D4C-89D5-11C58C00A0E9}" type="pres">
      <dgm:prSet presAssocID="{48DEEC3F-2639-4754-9778-E15AEF51F6F8}" presName="childText" presStyleLbl="conFgAcc1" presStyleIdx="0" presStyleCnt="1" custLinFactY="2083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30E224-9D43-4D40-8F39-F9AF3BB8BA3F}" srcId="{CEE29835-0F9D-4547-9094-1C3CEA81BEEE}" destId="{48DEEC3F-2639-4754-9778-E15AEF51F6F8}" srcOrd="0" destOrd="0" parTransId="{6832BDAA-9CEF-4625-A750-1DABA8D7DBFA}" sibTransId="{EF4A8959-FED9-4BC3-BE07-6215A52155EA}"/>
    <dgm:cxn modelId="{8F49509E-D914-4162-85E1-9CA03DFE7268}" srcId="{48DEEC3F-2639-4754-9778-E15AEF51F6F8}" destId="{BBAE5D5A-0EF6-4962-A0E7-31AF75033712}" srcOrd="1" destOrd="0" parTransId="{91D63153-94A0-4446-8581-0E8714227BF4}" sibTransId="{556FF11D-202F-47D0-8DE0-F219DE09D384}"/>
    <dgm:cxn modelId="{6CBAFD92-4B43-46B6-A249-1A60734AE828}" type="presOf" srcId="{CEE29835-0F9D-4547-9094-1C3CEA81BEEE}" destId="{9ED955F5-831A-46F7-A649-541913FCE527}" srcOrd="0" destOrd="0" presId="urn:microsoft.com/office/officeart/2005/8/layout/list1"/>
    <dgm:cxn modelId="{794784F6-BB60-4EE1-88D4-1090171EE228}" type="presOf" srcId="{48DEEC3F-2639-4754-9778-E15AEF51F6F8}" destId="{D26DBC90-EB2E-477E-88CC-4D0E1E5FF067}" srcOrd="1" destOrd="0" presId="urn:microsoft.com/office/officeart/2005/8/layout/list1"/>
    <dgm:cxn modelId="{850DD62F-5B9D-4314-9402-9356CB0B1AF2}" srcId="{48DEEC3F-2639-4754-9778-E15AEF51F6F8}" destId="{4FE51FC7-2D7B-4C07-9E84-317D0B55B1CA}" srcOrd="0" destOrd="0" parTransId="{2D6A7201-C964-4D18-B60D-DAF1C4C43C04}" sibTransId="{0718EFEC-AED9-47B2-A05E-8E4C880C997A}"/>
    <dgm:cxn modelId="{A859A58B-6A32-424C-9757-15C894D8C0D6}" type="presOf" srcId="{48DEEC3F-2639-4754-9778-E15AEF51F6F8}" destId="{B4F5175A-B7F4-4FF1-B510-F64D2BB29F7E}" srcOrd="0" destOrd="0" presId="urn:microsoft.com/office/officeart/2005/8/layout/list1"/>
    <dgm:cxn modelId="{F493BDBD-C0FB-4532-92E2-6CD9F7A49DC0}" type="presOf" srcId="{4FE51FC7-2D7B-4C07-9E84-317D0B55B1CA}" destId="{CCEBD48F-157D-4D4C-89D5-11C58C00A0E9}" srcOrd="0" destOrd="0" presId="urn:microsoft.com/office/officeart/2005/8/layout/list1"/>
    <dgm:cxn modelId="{8A36467D-0013-4BCF-8DAE-456C654B42D5}" type="presOf" srcId="{BBAE5D5A-0EF6-4962-A0E7-31AF75033712}" destId="{CCEBD48F-157D-4D4C-89D5-11C58C00A0E9}" srcOrd="0" destOrd="1" presId="urn:microsoft.com/office/officeart/2005/8/layout/list1"/>
    <dgm:cxn modelId="{9976F2E2-5AC7-4C62-AF55-2926428B312F}" type="presParOf" srcId="{9ED955F5-831A-46F7-A649-541913FCE527}" destId="{39E0CA75-B6F0-40EF-9D61-C9731EDA431C}" srcOrd="0" destOrd="0" presId="urn:microsoft.com/office/officeart/2005/8/layout/list1"/>
    <dgm:cxn modelId="{A21F614A-D048-4052-A766-0C8E8F09B610}" type="presParOf" srcId="{39E0CA75-B6F0-40EF-9D61-C9731EDA431C}" destId="{B4F5175A-B7F4-4FF1-B510-F64D2BB29F7E}" srcOrd="0" destOrd="0" presId="urn:microsoft.com/office/officeart/2005/8/layout/list1"/>
    <dgm:cxn modelId="{6653F86E-A3F9-4F70-B6F7-2D21C7DDD4ED}" type="presParOf" srcId="{39E0CA75-B6F0-40EF-9D61-C9731EDA431C}" destId="{D26DBC90-EB2E-477E-88CC-4D0E1E5FF067}" srcOrd="1" destOrd="0" presId="urn:microsoft.com/office/officeart/2005/8/layout/list1"/>
    <dgm:cxn modelId="{C0901C1F-7C0D-40F6-8D40-C2D53B95BF86}" type="presParOf" srcId="{9ED955F5-831A-46F7-A649-541913FCE527}" destId="{1ACB5ED1-448D-4A24-8B2B-271C4E9F1A4C}" srcOrd="1" destOrd="0" presId="urn:microsoft.com/office/officeart/2005/8/layout/list1"/>
    <dgm:cxn modelId="{15206215-D2C7-4AC3-9548-60EF8B6F3969}" type="presParOf" srcId="{9ED955F5-831A-46F7-A649-541913FCE527}" destId="{CCEBD48F-157D-4D4C-89D5-11C58C00A0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43356B-1D19-4ED4-83BA-E3342F6EB2AD}" type="doc">
      <dgm:prSet loTypeId="urn:microsoft.com/office/officeart/2005/8/layout/arrow6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141E38D-1841-4A6B-BB5F-1D3B4695FF4D}">
      <dgm:prSet phldrT="[Texto]"/>
      <dgm:spPr/>
      <dgm:t>
        <a:bodyPr/>
        <a:lstStyle/>
        <a:p>
          <a:r>
            <a:rPr lang="pt-BR" dirty="0" smtClean="0"/>
            <a:t>Preliminar Escotista</a:t>
          </a:r>
          <a:endParaRPr lang="pt-BR" dirty="0"/>
        </a:p>
      </dgm:t>
    </dgm:pt>
    <dgm:pt modelId="{3816547B-B04F-42C3-9684-6E778AF4BFE5}" type="parTrans" cxnId="{03C2B7DE-F28E-4A5B-BCDB-5E8F44AABA6A}">
      <dgm:prSet/>
      <dgm:spPr/>
      <dgm:t>
        <a:bodyPr/>
        <a:lstStyle/>
        <a:p>
          <a:endParaRPr lang="pt-BR"/>
        </a:p>
      </dgm:t>
    </dgm:pt>
    <dgm:pt modelId="{964EAD77-4A80-4BCF-94BE-DA9F50ED7608}" type="sibTrans" cxnId="{03C2B7DE-F28E-4A5B-BCDB-5E8F44AABA6A}">
      <dgm:prSet/>
      <dgm:spPr/>
      <dgm:t>
        <a:bodyPr/>
        <a:lstStyle/>
        <a:p>
          <a:endParaRPr lang="pt-BR"/>
        </a:p>
      </dgm:t>
    </dgm:pt>
    <dgm:pt modelId="{1F1B9F54-7CE1-4512-9677-11400524BDA5}">
      <dgm:prSet phldrT="[Texto]"/>
      <dgm:spPr/>
      <dgm:t>
        <a:bodyPr/>
        <a:lstStyle/>
        <a:p>
          <a:r>
            <a:rPr lang="pt-BR" dirty="0" smtClean="0"/>
            <a:t>Preliminar Dirigente Institucional</a:t>
          </a:r>
          <a:endParaRPr lang="pt-BR" dirty="0"/>
        </a:p>
      </dgm:t>
    </dgm:pt>
    <dgm:pt modelId="{EAA2F216-4A0A-491C-8F31-5DCF9528C07A}" type="parTrans" cxnId="{EF370E99-ABFD-407C-9C9F-2A6059814606}">
      <dgm:prSet/>
      <dgm:spPr/>
      <dgm:t>
        <a:bodyPr/>
        <a:lstStyle/>
        <a:p>
          <a:endParaRPr lang="pt-BR"/>
        </a:p>
      </dgm:t>
    </dgm:pt>
    <dgm:pt modelId="{83D722BE-B1E8-4A9C-9860-7A1557A2589B}" type="sibTrans" cxnId="{EF370E99-ABFD-407C-9C9F-2A6059814606}">
      <dgm:prSet/>
      <dgm:spPr/>
      <dgm:t>
        <a:bodyPr/>
        <a:lstStyle/>
        <a:p>
          <a:endParaRPr lang="pt-BR"/>
        </a:p>
      </dgm:t>
    </dgm:pt>
    <dgm:pt modelId="{6BAFB7BE-DF23-41F8-8033-F03FFF56C15B}" type="pres">
      <dgm:prSet presAssocID="{2443356B-1D19-4ED4-83BA-E3342F6EB2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6B81F4-B6B5-49E9-9647-1A86D0964619}" type="pres">
      <dgm:prSet presAssocID="{2443356B-1D19-4ED4-83BA-E3342F6EB2AD}" presName="ribbon" presStyleLbl="node1" presStyleIdx="0" presStyleCnt="1"/>
      <dgm:spPr/>
    </dgm:pt>
    <dgm:pt modelId="{8DE3DC61-2307-4FC2-A3FE-F4502F49D972}" type="pres">
      <dgm:prSet presAssocID="{2443356B-1D19-4ED4-83BA-E3342F6EB2A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1C5767-AF3B-4B6E-B294-D7AB3323A0F7}" type="pres">
      <dgm:prSet presAssocID="{2443356B-1D19-4ED4-83BA-E3342F6EB2A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D64187-D627-4AAF-8B2A-05A318E56F88}" type="presOf" srcId="{2141E38D-1841-4A6B-BB5F-1D3B4695FF4D}" destId="{8DE3DC61-2307-4FC2-A3FE-F4502F49D972}" srcOrd="0" destOrd="0" presId="urn:microsoft.com/office/officeart/2005/8/layout/arrow6"/>
    <dgm:cxn modelId="{422BBEEC-FED0-4C46-8521-E2FA7C70E680}" type="presOf" srcId="{2443356B-1D19-4ED4-83BA-E3342F6EB2AD}" destId="{6BAFB7BE-DF23-41F8-8033-F03FFF56C15B}" srcOrd="0" destOrd="0" presId="urn:microsoft.com/office/officeart/2005/8/layout/arrow6"/>
    <dgm:cxn modelId="{03C2B7DE-F28E-4A5B-BCDB-5E8F44AABA6A}" srcId="{2443356B-1D19-4ED4-83BA-E3342F6EB2AD}" destId="{2141E38D-1841-4A6B-BB5F-1D3B4695FF4D}" srcOrd="0" destOrd="0" parTransId="{3816547B-B04F-42C3-9684-6E778AF4BFE5}" sibTransId="{964EAD77-4A80-4BCF-94BE-DA9F50ED7608}"/>
    <dgm:cxn modelId="{B3498FEA-F920-41F4-810E-CE2C8C281AAE}" type="presOf" srcId="{1F1B9F54-7CE1-4512-9677-11400524BDA5}" destId="{911C5767-AF3B-4B6E-B294-D7AB3323A0F7}" srcOrd="0" destOrd="0" presId="urn:microsoft.com/office/officeart/2005/8/layout/arrow6"/>
    <dgm:cxn modelId="{EF370E99-ABFD-407C-9C9F-2A6059814606}" srcId="{2443356B-1D19-4ED4-83BA-E3342F6EB2AD}" destId="{1F1B9F54-7CE1-4512-9677-11400524BDA5}" srcOrd="1" destOrd="0" parTransId="{EAA2F216-4A0A-491C-8F31-5DCF9528C07A}" sibTransId="{83D722BE-B1E8-4A9C-9860-7A1557A2589B}"/>
    <dgm:cxn modelId="{49798293-CFC9-4F0E-B524-7E9953B1BBF2}" type="presParOf" srcId="{6BAFB7BE-DF23-41F8-8033-F03FFF56C15B}" destId="{A96B81F4-B6B5-49E9-9647-1A86D0964619}" srcOrd="0" destOrd="0" presId="urn:microsoft.com/office/officeart/2005/8/layout/arrow6"/>
    <dgm:cxn modelId="{AE7142F3-8F7F-41F0-BA29-EEA5C88FC809}" type="presParOf" srcId="{6BAFB7BE-DF23-41F8-8033-F03FFF56C15B}" destId="{8DE3DC61-2307-4FC2-A3FE-F4502F49D972}" srcOrd="1" destOrd="0" presId="urn:microsoft.com/office/officeart/2005/8/layout/arrow6"/>
    <dgm:cxn modelId="{DD88424D-FC81-4026-ADDC-42F8C43B8B58}" type="presParOf" srcId="{6BAFB7BE-DF23-41F8-8033-F03FFF56C15B}" destId="{911C5767-AF3B-4B6E-B294-D7AB3323A0F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3F6BC3-FD68-480E-9361-DA2EE5A1789F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C33678D4-9DF9-48D9-AE88-375C1407DE14}">
      <dgm:prSet phldrT="[Texto]"/>
      <dgm:spPr/>
      <dgm:t>
        <a:bodyPr/>
        <a:lstStyle/>
        <a:p>
          <a:r>
            <a:rPr lang="pt-BR" dirty="0" smtClean="0"/>
            <a:t>Curso Preliminar Escotista</a:t>
          </a:r>
          <a:endParaRPr lang="pt-BR" dirty="0"/>
        </a:p>
      </dgm:t>
    </dgm:pt>
    <dgm:pt modelId="{75112076-3757-4460-9E08-0EBCD8049B04}" type="parTrans" cxnId="{EE071B15-800D-4148-91FC-0DA3EA78C1A1}">
      <dgm:prSet/>
      <dgm:spPr/>
      <dgm:t>
        <a:bodyPr/>
        <a:lstStyle/>
        <a:p>
          <a:endParaRPr lang="pt-BR"/>
        </a:p>
      </dgm:t>
    </dgm:pt>
    <dgm:pt modelId="{E227A890-9FAC-459E-BEAC-918777094998}" type="sibTrans" cxnId="{EE071B15-800D-4148-91FC-0DA3EA78C1A1}">
      <dgm:prSet/>
      <dgm:spPr/>
      <dgm:t>
        <a:bodyPr/>
        <a:lstStyle/>
        <a:p>
          <a:endParaRPr lang="pt-BR"/>
        </a:p>
      </dgm:t>
    </dgm:pt>
    <dgm:pt modelId="{D6FF1B83-40FA-439A-A40F-6E8BB54E8EC7}">
      <dgm:prSet phldrT="[Texto]"/>
      <dgm:spPr/>
      <dgm:t>
        <a:bodyPr/>
        <a:lstStyle/>
        <a:p>
          <a:r>
            <a:rPr lang="pt-BR" dirty="0" smtClean="0"/>
            <a:t>CT Dirigente EAD</a:t>
          </a:r>
          <a:endParaRPr lang="pt-BR" dirty="0"/>
        </a:p>
      </dgm:t>
    </dgm:pt>
    <dgm:pt modelId="{F0FAEEB5-95F0-477B-8991-CE6BF2652540}" type="parTrans" cxnId="{EC0673D7-7C91-45D3-B6DE-F07BFE4EF7A5}">
      <dgm:prSet/>
      <dgm:spPr/>
      <dgm:t>
        <a:bodyPr/>
        <a:lstStyle/>
        <a:p>
          <a:endParaRPr lang="pt-BR"/>
        </a:p>
      </dgm:t>
    </dgm:pt>
    <dgm:pt modelId="{21460C70-0679-4051-9ECD-C3CB83D04172}" type="sibTrans" cxnId="{EC0673D7-7C91-45D3-B6DE-F07BFE4EF7A5}">
      <dgm:prSet/>
      <dgm:spPr/>
      <dgm:t>
        <a:bodyPr/>
        <a:lstStyle/>
        <a:p>
          <a:endParaRPr lang="pt-BR"/>
        </a:p>
      </dgm:t>
    </dgm:pt>
    <dgm:pt modelId="{2B422062-37B9-479A-82C1-5095660729BD}">
      <dgm:prSet phldrT="[Texto]"/>
      <dgm:spPr/>
      <dgm:t>
        <a:bodyPr/>
        <a:lstStyle/>
        <a:p>
          <a:r>
            <a:rPr lang="pt-BR" dirty="0" smtClean="0"/>
            <a:t>Curso Preliminar Dirigente</a:t>
          </a:r>
          <a:endParaRPr lang="pt-BR" dirty="0"/>
        </a:p>
      </dgm:t>
    </dgm:pt>
    <dgm:pt modelId="{A670B5E3-7570-4D5E-9C5D-1E8180CFEE83}" type="parTrans" cxnId="{B9ACDB9B-82D8-4307-86AD-861913CAE1D4}">
      <dgm:prSet/>
      <dgm:spPr/>
      <dgm:t>
        <a:bodyPr/>
        <a:lstStyle/>
        <a:p>
          <a:endParaRPr lang="pt-BR"/>
        </a:p>
      </dgm:t>
    </dgm:pt>
    <dgm:pt modelId="{43E231F6-9F7E-459D-BFFF-BD91FC75C062}" type="sibTrans" cxnId="{B9ACDB9B-82D8-4307-86AD-861913CAE1D4}">
      <dgm:prSet/>
      <dgm:spPr/>
      <dgm:t>
        <a:bodyPr/>
        <a:lstStyle/>
        <a:p>
          <a:endParaRPr lang="pt-BR"/>
        </a:p>
      </dgm:t>
    </dgm:pt>
    <dgm:pt modelId="{A1D1498E-4BE8-417C-8780-2CBB1CF4C08A}" type="pres">
      <dgm:prSet presAssocID="{B63F6BC3-FD68-480E-9361-DA2EE5A1789F}" presName="Name0" presStyleCnt="0">
        <dgm:presLayoutVars>
          <dgm:dir/>
          <dgm:resizeHandles val="exact"/>
        </dgm:presLayoutVars>
      </dgm:prSet>
      <dgm:spPr/>
    </dgm:pt>
    <dgm:pt modelId="{15B081AA-AF3F-4449-A177-7F262C91DAF9}" type="pres">
      <dgm:prSet presAssocID="{B63F6BC3-FD68-480E-9361-DA2EE5A1789F}" presName="vNodes" presStyleCnt="0"/>
      <dgm:spPr/>
    </dgm:pt>
    <dgm:pt modelId="{FFC47129-0723-4238-B737-85E0032915DA}" type="pres">
      <dgm:prSet presAssocID="{C33678D4-9DF9-48D9-AE88-375C1407DE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C641DF-A30B-4236-86EC-C8BA24EAB0C6}" type="pres">
      <dgm:prSet presAssocID="{E227A890-9FAC-459E-BEAC-918777094998}" presName="spacerT" presStyleCnt="0"/>
      <dgm:spPr/>
    </dgm:pt>
    <dgm:pt modelId="{E961B90D-284E-41D5-9682-4746011E2106}" type="pres">
      <dgm:prSet presAssocID="{E227A890-9FAC-459E-BEAC-91877709499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DC922901-9532-4F51-AD65-E4845D0530B2}" type="pres">
      <dgm:prSet presAssocID="{E227A890-9FAC-459E-BEAC-918777094998}" presName="spacerB" presStyleCnt="0"/>
      <dgm:spPr/>
    </dgm:pt>
    <dgm:pt modelId="{C5720C49-C7A2-44D2-8B23-3ADFF99FDF5F}" type="pres">
      <dgm:prSet presAssocID="{D6FF1B83-40FA-439A-A40F-6E8BB54E8E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F5CF40-FA14-423F-A3AE-53670A7054DE}" type="pres">
      <dgm:prSet presAssocID="{B63F6BC3-FD68-480E-9361-DA2EE5A1789F}" presName="sibTransLast" presStyleLbl="sibTrans2D1" presStyleIdx="1" presStyleCnt="2"/>
      <dgm:spPr/>
      <dgm:t>
        <a:bodyPr/>
        <a:lstStyle/>
        <a:p>
          <a:endParaRPr lang="pt-BR"/>
        </a:p>
      </dgm:t>
    </dgm:pt>
    <dgm:pt modelId="{A1AC86FB-E119-4374-B181-153B6D900D9A}" type="pres">
      <dgm:prSet presAssocID="{B63F6BC3-FD68-480E-9361-DA2EE5A1789F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8DC1017A-5241-4507-A7E6-45C7EC2D76AB}" type="pres">
      <dgm:prSet presAssocID="{B63F6BC3-FD68-480E-9361-DA2EE5A1789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ACDB9B-82D8-4307-86AD-861913CAE1D4}" srcId="{B63F6BC3-FD68-480E-9361-DA2EE5A1789F}" destId="{2B422062-37B9-479A-82C1-5095660729BD}" srcOrd="2" destOrd="0" parTransId="{A670B5E3-7570-4D5E-9C5D-1E8180CFEE83}" sibTransId="{43E231F6-9F7E-459D-BFFF-BD91FC75C062}"/>
    <dgm:cxn modelId="{566A7776-8FF9-4896-BF47-F14FBE45BD0C}" type="presOf" srcId="{B63F6BC3-FD68-480E-9361-DA2EE5A1789F}" destId="{A1D1498E-4BE8-417C-8780-2CBB1CF4C08A}" srcOrd="0" destOrd="0" presId="urn:microsoft.com/office/officeart/2005/8/layout/equation2"/>
    <dgm:cxn modelId="{1ED7FAE6-D18D-4944-ADAA-A8BDD335965D}" type="presOf" srcId="{D6FF1B83-40FA-439A-A40F-6E8BB54E8EC7}" destId="{C5720C49-C7A2-44D2-8B23-3ADFF99FDF5F}" srcOrd="0" destOrd="0" presId="urn:microsoft.com/office/officeart/2005/8/layout/equation2"/>
    <dgm:cxn modelId="{1B7AB031-3008-4E95-A443-6F289EFC37E2}" type="presOf" srcId="{E227A890-9FAC-459E-BEAC-918777094998}" destId="{E961B90D-284E-41D5-9682-4746011E2106}" srcOrd="0" destOrd="0" presId="urn:microsoft.com/office/officeart/2005/8/layout/equation2"/>
    <dgm:cxn modelId="{EC0673D7-7C91-45D3-B6DE-F07BFE4EF7A5}" srcId="{B63F6BC3-FD68-480E-9361-DA2EE5A1789F}" destId="{D6FF1B83-40FA-439A-A40F-6E8BB54E8EC7}" srcOrd="1" destOrd="0" parTransId="{F0FAEEB5-95F0-477B-8991-CE6BF2652540}" sibTransId="{21460C70-0679-4051-9ECD-C3CB83D04172}"/>
    <dgm:cxn modelId="{EE071B15-800D-4148-91FC-0DA3EA78C1A1}" srcId="{B63F6BC3-FD68-480E-9361-DA2EE5A1789F}" destId="{C33678D4-9DF9-48D9-AE88-375C1407DE14}" srcOrd="0" destOrd="0" parTransId="{75112076-3757-4460-9E08-0EBCD8049B04}" sibTransId="{E227A890-9FAC-459E-BEAC-918777094998}"/>
    <dgm:cxn modelId="{48CECEEF-A75D-4B25-8142-BE02A017884E}" type="presOf" srcId="{2B422062-37B9-479A-82C1-5095660729BD}" destId="{8DC1017A-5241-4507-A7E6-45C7EC2D76AB}" srcOrd="0" destOrd="0" presId="urn:microsoft.com/office/officeart/2005/8/layout/equation2"/>
    <dgm:cxn modelId="{3D7F8B77-8B91-497E-BE1E-4175DF5CD506}" type="presOf" srcId="{21460C70-0679-4051-9ECD-C3CB83D04172}" destId="{FBF5CF40-FA14-423F-A3AE-53670A7054DE}" srcOrd="0" destOrd="0" presId="urn:microsoft.com/office/officeart/2005/8/layout/equation2"/>
    <dgm:cxn modelId="{04133B18-2B67-460D-B619-DAC7DDE1E1CE}" type="presOf" srcId="{21460C70-0679-4051-9ECD-C3CB83D04172}" destId="{A1AC86FB-E119-4374-B181-153B6D900D9A}" srcOrd="1" destOrd="0" presId="urn:microsoft.com/office/officeart/2005/8/layout/equation2"/>
    <dgm:cxn modelId="{16AEE4E9-C073-4205-B444-8DCED048C2B4}" type="presOf" srcId="{C33678D4-9DF9-48D9-AE88-375C1407DE14}" destId="{FFC47129-0723-4238-B737-85E0032915DA}" srcOrd="0" destOrd="0" presId="urn:microsoft.com/office/officeart/2005/8/layout/equation2"/>
    <dgm:cxn modelId="{2A21B5BB-C664-41B3-827E-979BD6B76A61}" type="presParOf" srcId="{A1D1498E-4BE8-417C-8780-2CBB1CF4C08A}" destId="{15B081AA-AF3F-4449-A177-7F262C91DAF9}" srcOrd="0" destOrd="0" presId="urn:microsoft.com/office/officeart/2005/8/layout/equation2"/>
    <dgm:cxn modelId="{DBBC80D3-72DD-414F-BDA2-4BE4C9997A2A}" type="presParOf" srcId="{15B081AA-AF3F-4449-A177-7F262C91DAF9}" destId="{FFC47129-0723-4238-B737-85E0032915DA}" srcOrd="0" destOrd="0" presId="urn:microsoft.com/office/officeart/2005/8/layout/equation2"/>
    <dgm:cxn modelId="{F56C3B1F-D87C-4234-9C38-16CA397F7E74}" type="presParOf" srcId="{15B081AA-AF3F-4449-A177-7F262C91DAF9}" destId="{82C641DF-A30B-4236-86EC-C8BA24EAB0C6}" srcOrd="1" destOrd="0" presId="urn:microsoft.com/office/officeart/2005/8/layout/equation2"/>
    <dgm:cxn modelId="{40164792-F343-461E-8210-865A7AFB8B2A}" type="presParOf" srcId="{15B081AA-AF3F-4449-A177-7F262C91DAF9}" destId="{E961B90D-284E-41D5-9682-4746011E2106}" srcOrd="2" destOrd="0" presId="urn:microsoft.com/office/officeart/2005/8/layout/equation2"/>
    <dgm:cxn modelId="{2B7A823D-B7F4-412F-A79E-6EDE3DF6142A}" type="presParOf" srcId="{15B081AA-AF3F-4449-A177-7F262C91DAF9}" destId="{DC922901-9532-4F51-AD65-E4845D0530B2}" srcOrd="3" destOrd="0" presId="urn:microsoft.com/office/officeart/2005/8/layout/equation2"/>
    <dgm:cxn modelId="{194BC1CF-79CC-4363-9D4D-D9E83FA69C69}" type="presParOf" srcId="{15B081AA-AF3F-4449-A177-7F262C91DAF9}" destId="{C5720C49-C7A2-44D2-8B23-3ADFF99FDF5F}" srcOrd="4" destOrd="0" presId="urn:microsoft.com/office/officeart/2005/8/layout/equation2"/>
    <dgm:cxn modelId="{4C55DAC4-3557-4B59-B908-DD1F97EF6E7A}" type="presParOf" srcId="{A1D1498E-4BE8-417C-8780-2CBB1CF4C08A}" destId="{FBF5CF40-FA14-423F-A3AE-53670A7054DE}" srcOrd="1" destOrd="0" presId="urn:microsoft.com/office/officeart/2005/8/layout/equation2"/>
    <dgm:cxn modelId="{CC73A2E9-D4E1-41C8-88AC-6C3CDEA8D843}" type="presParOf" srcId="{FBF5CF40-FA14-423F-A3AE-53670A7054DE}" destId="{A1AC86FB-E119-4374-B181-153B6D900D9A}" srcOrd="0" destOrd="0" presId="urn:microsoft.com/office/officeart/2005/8/layout/equation2"/>
    <dgm:cxn modelId="{F4BBF5B3-813D-417A-853C-F673A885DA6A}" type="presParOf" srcId="{A1D1498E-4BE8-417C-8780-2CBB1CF4C08A}" destId="{8DC1017A-5241-4507-A7E6-45C7EC2D76A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9924D8-F40E-43BA-92B8-97AF646EBAFD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</dgm:pt>
    <dgm:pt modelId="{94DAFC0A-C8FA-4F0B-BCBB-C274E0874FD6}">
      <dgm:prSet phldrT="[Texto]"/>
      <dgm:spPr/>
      <dgm:t>
        <a:bodyPr/>
        <a:lstStyle/>
        <a:p>
          <a:r>
            <a:rPr lang="pt-BR" dirty="0" smtClean="0"/>
            <a:t>Curso Preliminar Escotista</a:t>
          </a:r>
          <a:endParaRPr lang="pt-BR" dirty="0"/>
        </a:p>
      </dgm:t>
    </dgm:pt>
    <dgm:pt modelId="{6B9093DC-C25F-486F-8D7B-AC644D8F5F12}" type="parTrans" cxnId="{C4E57CFD-D37F-4116-BC10-9A293C8F7352}">
      <dgm:prSet/>
      <dgm:spPr/>
      <dgm:t>
        <a:bodyPr/>
        <a:lstStyle/>
        <a:p>
          <a:endParaRPr lang="pt-BR"/>
        </a:p>
      </dgm:t>
    </dgm:pt>
    <dgm:pt modelId="{AA20E3E6-A724-4C5B-B1D2-03785AA72991}" type="sibTrans" cxnId="{C4E57CFD-D37F-4116-BC10-9A293C8F7352}">
      <dgm:prSet/>
      <dgm:spPr/>
      <dgm:t>
        <a:bodyPr/>
        <a:lstStyle/>
        <a:p>
          <a:endParaRPr lang="pt-BR"/>
        </a:p>
      </dgm:t>
    </dgm:pt>
    <dgm:pt modelId="{8E886BA2-CADF-4E84-923A-4CCE721C4C92}">
      <dgm:prSet phldrT="[Texto]"/>
      <dgm:spPr/>
      <dgm:t>
        <a:bodyPr/>
        <a:lstStyle/>
        <a:p>
          <a:r>
            <a:rPr lang="pt-BR" dirty="0" smtClean="0"/>
            <a:t>Curso Técnico de Ramo Lobinho</a:t>
          </a:r>
          <a:endParaRPr lang="pt-BR" dirty="0"/>
        </a:p>
      </dgm:t>
    </dgm:pt>
    <dgm:pt modelId="{D57B8AF3-D333-4AA1-8A74-91501D6A3B8C}" type="parTrans" cxnId="{23EAEA29-939B-4C34-AADB-3F8670F10E53}">
      <dgm:prSet/>
      <dgm:spPr/>
      <dgm:t>
        <a:bodyPr/>
        <a:lstStyle/>
        <a:p>
          <a:endParaRPr lang="pt-BR"/>
        </a:p>
      </dgm:t>
    </dgm:pt>
    <dgm:pt modelId="{ABD2445D-528C-4E86-90BA-B686F61B6D28}" type="sibTrans" cxnId="{23EAEA29-939B-4C34-AADB-3F8670F10E53}">
      <dgm:prSet/>
      <dgm:spPr/>
      <dgm:t>
        <a:bodyPr/>
        <a:lstStyle/>
        <a:p>
          <a:endParaRPr lang="pt-BR"/>
        </a:p>
      </dgm:t>
    </dgm:pt>
    <dgm:pt modelId="{99227A53-155F-4B60-95F3-441195F894B7}">
      <dgm:prSet phldrT="[Texto]"/>
      <dgm:spPr/>
      <dgm:t>
        <a:bodyPr/>
        <a:lstStyle/>
        <a:p>
          <a:r>
            <a:rPr lang="pt-BR" dirty="0" smtClean="0"/>
            <a:t>Curso Avançado Ramo Lobinho</a:t>
          </a:r>
          <a:endParaRPr lang="pt-BR" dirty="0"/>
        </a:p>
      </dgm:t>
    </dgm:pt>
    <dgm:pt modelId="{6B5B976E-0123-47FD-93D7-F6EDF483F71E}" type="parTrans" cxnId="{DC6A1900-E686-4075-BAA9-75907AA10472}">
      <dgm:prSet/>
      <dgm:spPr/>
      <dgm:t>
        <a:bodyPr/>
        <a:lstStyle/>
        <a:p>
          <a:endParaRPr lang="pt-BR"/>
        </a:p>
      </dgm:t>
    </dgm:pt>
    <dgm:pt modelId="{2ED22FA7-F991-4BF8-8907-6DA3D54B0573}" type="sibTrans" cxnId="{DC6A1900-E686-4075-BAA9-75907AA10472}">
      <dgm:prSet/>
      <dgm:spPr/>
      <dgm:t>
        <a:bodyPr/>
        <a:lstStyle/>
        <a:p>
          <a:endParaRPr lang="pt-BR"/>
        </a:p>
      </dgm:t>
    </dgm:pt>
    <dgm:pt modelId="{11251625-58F9-4333-9C55-0F38FEE996DB}">
      <dgm:prSet phldrT="[Texto]"/>
      <dgm:spPr/>
      <dgm:t>
        <a:bodyPr/>
        <a:lstStyle/>
        <a:p>
          <a:r>
            <a:rPr lang="pt-BR" dirty="0" smtClean="0"/>
            <a:t>Curso Básico Ramo Lobinho</a:t>
          </a:r>
          <a:endParaRPr lang="pt-BR" dirty="0"/>
        </a:p>
      </dgm:t>
    </dgm:pt>
    <dgm:pt modelId="{ECC52B90-91CA-49B7-96C0-F54673E997FC}" type="parTrans" cxnId="{6C1C440C-8449-455E-88DE-D2AE34644F2C}">
      <dgm:prSet/>
      <dgm:spPr/>
      <dgm:t>
        <a:bodyPr/>
        <a:lstStyle/>
        <a:p>
          <a:endParaRPr lang="pt-BR"/>
        </a:p>
      </dgm:t>
    </dgm:pt>
    <dgm:pt modelId="{7A917B06-6D07-40BE-8E95-9F23704378DF}" type="sibTrans" cxnId="{6C1C440C-8449-455E-88DE-D2AE34644F2C}">
      <dgm:prSet/>
      <dgm:spPr/>
      <dgm:t>
        <a:bodyPr/>
        <a:lstStyle/>
        <a:p>
          <a:endParaRPr lang="pt-BR"/>
        </a:p>
      </dgm:t>
    </dgm:pt>
    <dgm:pt modelId="{826A7469-606F-47F4-ACA8-3E44A6903663}">
      <dgm:prSet phldrT="[Texto]"/>
      <dgm:spPr/>
      <dgm:t>
        <a:bodyPr/>
        <a:lstStyle/>
        <a:p>
          <a:r>
            <a:rPr lang="pt-BR" dirty="0" smtClean="0"/>
            <a:t>CT Interpretação do Livro da </a:t>
          </a:r>
          <a:r>
            <a:rPr lang="pt-BR" dirty="0" err="1" smtClean="0"/>
            <a:t>Jangal</a:t>
          </a:r>
          <a:endParaRPr lang="pt-BR" dirty="0" smtClean="0"/>
        </a:p>
      </dgm:t>
    </dgm:pt>
    <dgm:pt modelId="{EB6351B6-51C2-4F39-8782-847A99C48AB2}" type="parTrans" cxnId="{8453ADA5-A8B2-46C7-9224-FB097A149DE0}">
      <dgm:prSet/>
      <dgm:spPr/>
      <dgm:t>
        <a:bodyPr/>
        <a:lstStyle/>
        <a:p>
          <a:endParaRPr lang="pt-BR"/>
        </a:p>
      </dgm:t>
    </dgm:pt>
    <dgm:pt modelId="{EE431003-D9A7-4D24-BE45-C238FCC9E55B}" type="sibTrans" cxnId="{8453ADA5-A8B2-46C7-9224-FB097A149DE0}">
      <dgm:prSet/>
      <dgm:spPr/>
      <dgm:t>
        <a:bodyPr/>
        <a:lstStyle/>
        <a:p>
          <a:endParaRPr lang="pt-BR"/>
        </a:p>
      </dgm:t>
    </dgm:pt>
    <dgm:pt modelId="{B84F42D5-C664-4BD6-A86D-06B895DD2009}" type="pres">
      <dgm:prSet presAssocID="{489924D8-F40E-43BA-92B8-97AF646EBAFD}" presName="outerComposite" presStyleCnt="0">
        <dgm:presLayoutVars>
          <dgm:chMax val="5"/>
          <dgm:dir/>
          <dgm:resizeHandles val="exact"/>
        </dgm:presLayoutVars>
      </dgm:prSet>
      <dgm:spPr/>
    </dgm:pt>
    <dgm:pt modelId="{E182E27D-AB41-4F26-9AF6-831928B24F36}" type="pres">
      <dgm:prSet presAssocID="{489924D8-F40E-43BA-92B8-97AF646EBAFD}" presName="dummyMaxCanvas" presStyleCnt="0">
        <dgm:presLayoutVars/>
      </dgm:prSet>
      <dgm:spPr/>
    </dgm:pt>
    <dgm:pt modelId="{972D6702-0CD1-4964-9239-E8AE21B82EE0}" type="pres">
      <dgm:prSet presAssocID="{489924D8-F40E-43BA-92B8-97AF646EBAF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4F2FCE-42C5-4129-84A4-5E87446F682A}" type="pres">
      <dgm:prSet presAssocID="{489924D8-F40E-43BA-92B8-97AF646EBAF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1D4871-9BBF-4BD6-ADBA-B47731DFCCAB}" type="pres">
      <dgm:prSet presAssocID="{489924D8-F40E-43BA-92B8-97AF646EBAF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260DF4-B41C-4432-BC90-392429AB57A3}" type="pres">
      <dgm:prSet presAssocID="{489924D8-F40E-43BA-92B8-97AF646EBAF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DA6FF-6161-4F1A-9E75-3E68A6A8CF6E}" type="pres">
      <dgm:prSet presAssocID="{489924D8-F40E-43BA-92B8-97AF646EBAF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06CF4-25B8-43A2-87B4-26B4A3EE3B72}" type="pres">
      <dgm:prSet presAssocID="{489924D8-F40E-43BA-92B8-97AF646EBAF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7D620F-840A-4181-8A93-28292A59E71D}" type="pres">
      <dgm:prSet presAssocID="{489924D8-F40E-43BA-92B8-97AF646EBAF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F92ED-1099-4C73-BC36-EC59C9760BF9}" type="pres">
      <dgm:prSet presAssocID="{489924D8-F40E-43BA-92B8-97AF646EBAF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3C16E2-2E47-4383-BE2F-0F444B2378C2}" type="pres">
      <dgm:prSet presAssocID="{489924D8-F40E-43BA-92B8-97AF646EBAF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A12C23-0704-4D83-9DED-04B357CDA5FD}" type="pres">
      <dgm:prSet presAssocID="{489924D8-F40E-43BA-92B8-97AF646EBAF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68CAFF-A650-4741-97A6-A17A6D6DE59B}" type="pres">
      <dgm:prSet presAssocID="{489924D8-F40E-43BA-92B8-97AF646EBAF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1916C-1162-401D-A7C4-66F1AD6CD9E9}" type="pres">
      <dgm:prSet presAssocID="{489924D8-F40E-43BA-92B8-97AF646EBAF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930B45-5ABA-448A-9E5A-72EDC1F8CA12}" type="pres">
      <dgm:prSet presAssocID="{489924D8-F40E-43BA-92B8-97AF646EBAF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9F408-E020-40A0-A833-4970882A746D}" type="pres">
      <dgm:prSet presAssocID="{489924D8-F40E-43BA-92B8-97AF646EBAF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50E416-FD3D-4313-9E35-119DE5CAD2A8}" type="presOf" srcId="{11251625-58F9-4333-9C55-0F38FEE996DB}" destId="{6421916C-1162-401D-A7C4-66F1AD6CD9E9}" srcOrd="1" destOrd="0" presId="urn:microsoft.com/office/officeart/2005/8/layout/vProcess5"/>
    <dgm:cxn modelId="{F3BE673B-2258-414D-BBD3-307043107EE7}" type="presOf" srcId="{94DAFC0A-C8FA-4F0B-BCBB-C274E0874FD6}" destId="{972D6702-0CD1-4964-9239-E8AE21B82EE0}" srcOrd="0" destOrd="0" presId="urn:microsoft.com/office/officeart/2005/8/layout/vProcess5"/>
    <dgm:cxn modelId="{675DC3F6-FBDC-4F8C-B69F-4D7BA9108B9E}" type="presOf" srcId="{8E886BA2-CADF-4E84-923A-4CCE721C4C92}" destId="{ED68CAFF-A650-4741-97A6-A17A6D6DE59B}" srcOrd="1" destOrd="0" presId="urn:microsoft.com/office/officeart/2005/8/layout/vProcess5"/>
    <dgm:cxn modelId="{4BA7CF60-31C6-4652-B953-C718DC096CC5}" type="presOf" srcId="{489924D8-F40E-43BA-92B8-97AF646EBAFD}" destId="{B84F42D5-C664-4BD6-A86D-06B895DD2009}" srcOrd="0" destOrd="0" presId="urn:microsoft.com/office/officeart/2005/8/layout/vProcess5"/>
    <dgm:cxn modelId="{77A10A25-CCA7-4F82-ABF2-9D8922D8C9C5}" type="presOf" srcId="{99227A53-155F-4B60-95F3-441195F894B7}" destId="{DA0DA6FF-6161-4F1A-9E75-3E68A6A8CF6E}" srcOrd="0" destOrd="0" presId="urn:microsoft.com/office/officeart/2005/8/layout/vProcess5"/>
    <dgm:cxn modelId="{23EAEA29-939B-4C34-AADB-3F8670F10E53}" srcId="{489924D8-F40E-43BA-92B8-97AF646EBAFD}" destId="{8E886BA2-CADF-4E84-923A-4CCE721C4C92}" srcOrd="1" destOrd="0" parTransId="{D57B8AF3-D333-4AA1-8A74-91501D6A3B8C}" sibTransId="{ABD2445D-528C-4E86-90BA-B686F61B6D28}"/>
    <dgm:cxn modelId="{1D0F8FAD-4573-4CCB-BE5B-6E3FECE0D3C9}" type="presOf" srcId="{AA20E3E6-A724-4C5B-B1D2-03785AA72991}" destId="{41D06CF4-25B8-43A2-87B4-26B4A3EE3B72}" srcOrd="0" destOrd="0" presId="urn:microsoft.com/office/officeart/2005/8/layout/vProcess5"/>
    <dgm:cxn modelId="{4740411D-99DE-416F-8BAE-46D4113DEA83}" type="presOf" srcId="{11251625-58F9-4333-9C55-0F38FEE996DB}" destId="{2B1D4871-9BBF-4BD6-ADBA-B47731DFCCAB}" srcOrd="0" destOrd="0" presId="urn:microsoft.com/office/officeart/2005/8/layout/vProcess5"/>
    <dgm:cxn modelId="{F05CCF06-546E-4D48-91FC-59C7301AC928}" type="presOf" srcId="{826A7469-606F-47F4-ACA8-3E44A6903663}" destId="{2B930B45-5ABA-448A-9E5A-72EDC1F8CA12}" srcOrd="1" destOrd="0" presId="urn:microsoft.com/office/officeart/2005/8/layout/vProcess5"/>
    <dgm:cxn modelId="{AC566CC7-A88D-4A08-ACFD-A4B777A0C92F}" type="presOf" srcId="{EE431003-D9A7-4D24-BE45-C238FCC9E55B}" destId="{CE3C16E2-2E47-4383-BE2F-0F444B2378C2}" srcOrd="0" destOrd="0" presId="urn:microsoft.com/office/officeart/2005/8/layout/vProcess5"/>
    <dgm:cxn modelId="{BC0B6EC9-DCFD-4B87-9E2E-8636F90690E1}" type="presOf" srcId="{99227A53-155F-4B60-95F3-441195F894B7}" destId="{BD09F408-E020-40A0-A833-4970882A746D}" srcOrd="1" destOrd="0" presId="urn:microsoft.com/office/officeart/2005/8/layout/vProcess5"/>
    <dgm:cxn modelId="{6C1C440C-8449-455E-88DE-D2AE34644F2C}" srcId="{489924D8-F40E-43BA-92B8-97AF646EBAFD}" destId="{11251625-58F9-4333-9C55-0F38FEE996DB}" srcOrd="2" destOrd="0" parTransId="{ECC52B90-91CA-49B7-96C0-F54673E997FC}" sibTransId="{7A917B06-6D07-40BE-8E95-9F23704378DF}"/>
    <dgm:cxn modelId="{10A5A224-7DFB-4E79-B2DC-CD7EB7F8B5A5}" type="presOf" srcId="{94DAFC0A-C8FA-4F0B-BCBB-C274E0874FD6}" destId="{02A12C23-0704-4D83-9DED-04B357CDA5FD}" srcOrd="1" destOrd="0" presId="urn:microsoft.com/office/officeart/2005/8/layout/vProcess5"/>
    <dgm:cxn modelId="{5B3CC284-755B-4137-BA89-5FE9417F29CC}" type="presOf" srcId="{7A917B06-6D07-40BE-8E95-9F23704378DF}" destId="{4B6F92ED-1099-4C73-BC36-EC59C9760BF9}" srcOrd="0" destOrd="0" presId="urn:microsoft.com/office/officeart/2005/8/layout/vProcess5"/>
    <dgm:cxn modelId="{8EAA869B-E410-4245-84D7-ACFD8B006AB9}" type="presOf" srcId="{8E886BA2-CADF-4E84-923A-4CCE721C4C92}" destId="{B94F2FCE-42C5-4129-84A4-5E87446F682A}" srcOrd="0" destOrd="0" presId="urn:microsoft.com/office/officeart/2005/8/layout/vProcess5"/>
    <dgm:cxn modelId="{DC6A1900-E686-4075-BAA9-75907AA10472}" srcId="{489924D8-F40E-43BA-92B8-97AF646EBAFD}" destId="{99227A53-155F-4B60-95F3-441195F894B7}" srcOrd="4" destOrd="0" parTransId="{6B5B976E-0123-47FD-93D7-F6EDF483F71E}" sibTransId="{2ED22FA7-F991-4BF8-8907-6DA3D54B0573}"/>
    <dgm:cxn modelId="{2E79D481-5266-4962-8175-AF8DD6523F79}" type="presOf" srcId="{ABD2445D-528C-4E86-90BA-B686F61B6D28}" destId="{FF7D620F-840A-4181-8A93-28292A59E71D}" srcOrd="0" destOrd="0" presId="urn:microsoft.com/office/officeart/2005/8/layout/vProcess5"/>
    <dgm:cxn modelId="{8B3FA59A-CB3F-49E9-B309-A709061E62C0}" type="presOf" srcId="{826A7469-606F-47F4-ACA8-3E44A6903663}" destId="{69260DF4-B41C-4432-BC90-392429AB57A3}" srcOrd="0" destOrd="0" presId="urn:microsoft.com/office/officeart/2005/8/layout/vProcess5"/>
    <dgm:cxn modelId="{8453ADA5-A8B2-46C7-9224-FB097A149DE0}" srcId="{489924D8-F40E-43BA-92B8-97AF646EBAFD}" destId="{826A7469-606F-47F4-ACA8-3E44A6903663}" srcOrd="3" destOrd="0" parTransId="{EB6351B6-51C2-4F39-8782-847A99C48AB2}" sibTransId="{EE431003-D9A7-4D24-BE45-C238FCC9E55B}"/>
    <dgm:cxn modelId="{C4E57CFD-D37F-4116-BC10-9A293C8F7352}" srcId="{489924D8-F40E-43BA-92B8-97AF646EBAFD}" destId="{94DAFC0A-C8FA-4F0B-BCBB-C274E0874FD6}" srcOrd="0" destOrd="0" parTransId="{6B9093DC-C25F-486F-8D7B-AC644D8F5F12}" sibTransId="{AA20E3E6-A724-4C5B-B1D2-03785AA72991}"/>
    <dgm:cxn modelId="{E43567A6-646F-45C8-9ACE-B58FBB558DA4}" type="presParOf" srcId="{B84F42D5-C664-4BD6-A86D-06B895DD2009}" destId="{E182E27D-AB41-4F26-9AF6-831928B24F36}" srcOrd="0" destOrd="0" presId="urn:microsoft.com/office/officeart/2005/8/layout/vProcess5"/>
    <dgm:cxn modelId="{7B5DC601-6AC3-4129-BDD4-1301A4550104}" type="presParOf" srcId="{B84F42D5-C664-4BD6-A86D-06B895DD2009}" destId="{972D6702-0CD1-4964-9239-E8AE21B82EE0}" srcOrd="1" destOrd="0" presId="urn:microsoft.com/office/officeart/2005/8/layout/vProcess5"/>
    <dgm:cxn modelId="{C2B7F165-CCB6-4476-8A1F-B4C3AFCF59B5}" type="presParOf" srcId="{B84F42D5-C664-4BD6-A86D-06B895DD2009}" destId="{B94F2FCE-42C5-4129-84A4-5E87446F682A}" srcOrd="2" destOrd="0" presId="urn:microsoft.com/office/officeart/2005/8/layout/vProcess5"/>
    <dgm:cxn modelId="{E62D55D4-A078-4120-BD90-84FF08ED05DE}" type="presParOf" srcId="{B84F42D5-C664-4BD6-A86D-06B895DD2009}" destId="{2B1D4871-9BBF-4BD6-ADBA-B47731DFCCAB}" srcOrd="3" destOrd="0" presId="urn:microsoft.com/office/officeart/2005/8/layout/vProcess5"/>
    <dgm:cxn modelId="{1579FA61-BF6F-441D-9952-4A5996BF0A32}" type="presParOf" srcId="{B84F42D5-C664-4BD6-A86D-06B895DD2009}" destId="{69260DF4-B41C-4432-BC90-392429AB57A3}" srcOrd="4" destOrd="0" presId="urn:microsoft.com/office/officeart/2005/8/layout/vProcess5"/>
    <dgm:cxn modelId="{1DFEC907-CBFC-4BD1-AFF4-6D33A98CA20F}" type="presParOf" srcId="{B84F42D5-C664-4BD6-A86D-06B895DD2009}" destId="{DA0DA6FF-6161-4F1A-9E75-3E68A6A8CF6E}" srcOrd="5" destOrd="0" presId="urn:microsoft.com/office/officeart/2005/8/layout/vProcess5"/>
    <dgm:cxn modelId="{B52DE1A7-2F9F-47F3-AFBB-D638775EF3AB}" type="presParOf" srcId="{B84F42D5-C664-4BD6-A86D-06B895DD2009}" destId="{41D06CF4-25B8-43A2-87B4-26B4A3EE3B72}" srcOrd="6" destOrd="0" presId="urn:microsoft.com/office/officeart/2005/8/layout/vProcess5"/>
    <dgm:cxn modelId="{44A80F0C-D3F8-469B-9057-309E45D40BA3}" type="presParOf" srcId="{B84F42D5-C664-4BD6-A86D-06B895DD2009}" destId="{FF7D620F-840A-4181-8A93-28292A59E71D}" srcOrd="7" destOrd="0" presId="urn:microsoft.com/office/officeart/2005/8/layout/vProcess5"/>
    <dgm:cxn modelId="{ADED1032-FF09-4FB3-98A6-A54B22167FAF}" type="presParOf" srcId="{B84F42D5-C664-4BD6-A86D-06B895DD2009}" destId="{4B6F92ED-1099-4C73-BC36-EC59C9760BF9}" srcOrd="8" destOrd="0" presId="urn:microsoft.com/office/officeart/2005/8/layout/vProcess5"/>
    <dgm:cxn modelId="{52C79EC7-0323-440B-9CB1-D453FFC77EBA}" type="presParOf" srcId="{B84F42D5-C664-4BD6-A86D-06B895DD2009}" destId="{CE3C16E2-2E47-4383-BE2F-0F444B2378C2}" srcOrd="9" destOrd="0" presId="urn:microsoft.com/office/officeart/2005/8/layout/vProcess5"/>
    <dgm:cxn modelId="{39D77F1A-9E3B-4849-B168-94FD6A30B57E}" type="presParOf" srcId="{B84F42D5-C664-4BD6-A86D-06B895DD2009}" destId="{02A12C23-0704-4D83-9DED-04B357CDA5FD}" srcOrd="10" destOrd="0" presId="urn:microsoft.com/office/officeart/2005/8/layout/vProcess5"/>
    <dgm:cxn modelId="{25BAF199-30C7-4FE3-8002-1F68D52D293C}" type="presParOf" srcId="{B84F42D5-C664-4BD6-A86D-06B895DD2009}" destId="{ED68CAFF-A650-4741-97A6-A17A6D6DE59B}" srcOrd="11" destOrd="0" presId="urn:microsoft.com/office/officeart/2005/8/layout/vProcess5"/>
    <dgm:cxn modelId="{24581FB1-7B85-4BCB-88A7-2620658304A0}" type="presParOf" srcId="{B84F42D5-C664-4BD6-A86D-06B895DD2009}" destId="{6421916C-1162-401D-A7C4-66F1AD6CD9E9}" srcOrd="12" destOrd="0" presId="urn:microsoft.com/office/officeart/2005/8/layout/vProcess5"/>
    <dgm:cxn modelId="{3B58D719-E81B-48CC-A123-0FBC56EF254B}" type="presParOf" srcId="{B84F42D5-C664-4BD6-A86D-06B895DD2009}" destId="{2B930B45-5ABA-448A-9E5A-72EDC1F8CA12}" srcOrd="13" destOrd="0" presId="urn:microsoft.com/office/officeart/2005/8/layout/vProcess5"/>
    <dgm:cxn modelId="{B01AD70B-1F6C-40ED-B02F-EF8372480E2C}" type="presParOf" srcId="{B84F42D5-C664-4BD6-A86D-06B895DD2009}" destId="{BD09F408-E020-40A0-A833-4970882A74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89924D8-F40E-43BA-92B8-97AF646EBAFD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</dgm:pt>
    <dgm:pt modelId="{94DAFC0A-C8FA-4F0B-BCBB-C274E0874FD6}">
      <dgm:prSet phldrT="[Texto]"/>
      <dgm:spPr/>
      <dgm:t>
        <a:bodyPr/>
        <a:lstStyle/>
        <a:p>
          <a:r>
            <a:rPr lang="pt-BR" dirty="0" smtClean="0"/>
            <a:t>Curso Preliminar Escotista</a:t>
          </a:r>
          <a:endParaRPr lang="pt-BR" dirty="0"/>
        </a:p>
      </dgm:t>
    </dgm:pt>
    <dgm:pt modelId="{6B9093DC-C25F-486F-8D7B-AC644D8F5F12}" type="parTrans" cxnId="{C4E57CFD-D37F-4116-BC10-9A293C8F7352}">
      <dgm:prSet/>
      <dgm:spPr/>
      <dgm:t>
        <a:bodyPr/>
        <a:lstStyle/>
        <a:p>
          <a:endParaRPr lang="pt-BR"/>
        </a:p>
      </dgm:t>
    </dgm:pt>
    <dgm:pt modelId="{AA20E3E6-A724-4C5B-B1D2-03785AA72991}" type="sibTrans" cxnId="{C4E57CFD-D37F-4116-BC10-9A293C8F7352}">
      <dgm:prSet/>
      <dgm:spPr/>
      <dgm:t>
        <a:bodyPr/>
        <a:lstStyle/>
        <a:p>
          <a:endParaRPr lang="pt-BR"/>
        </a:p>
      </dgm:t>
    </dgm:pt>
    <dgm:pt modelId="{8E886BA2-CADF-4E84-923A-4CCE721C4C92}">
      <dgm:prSet phldrT="[Texto]"/>
      <dgm:spPr/>
      <dgm:t>
        <a:bodyPr/>
        <a:lstStyle/>
        <a:p>
          <a:r>
            <a:rPr lang="pt-BR" dirty="0" smtClean="0"/>
            <a:t>Curso Técnico de Ramo Escoteiro</a:t>
          </a:r>
          <a:endParaRPr lang="pt-BR" dirty="0"/>
        </a:p>
      </dgm:t>
    </dgm:pt>
    <dgm:pt modelId="{D57B8AF3-D333-4AA1-8A74-91501D6A3B8C}" type="parTrans" cxnId="{23EAEA29-939B-4C34-AADB-3F8670F10E53}">
      <dgm:prSet/>
      <dgm:spPr/>
      <dgm:t>
        <a:bodyPr/>
        <a:lstStyle/>
        <a:p>
          <a:endParaRPr lang="pt-BR"/>
        </a:p>
      </dgm:t>
    </dgm:pt>
    <dgm:pt modelId="{ABD2445D-528C-4E86-90BA-B686F61B6D28}" type="sibTrans" cxnId="{23EAEA29-939B-4C34-AADB-3F8670F10E53}">
      <dgm:prSet/>
      <dgm:spPr/>
      <dgm:t>
        <a:bodyPr/>
        <a:lstStyle/>
        <a:p>
          <a:endParaRPr lang="pt-BR"/>
        </a:p>
      </dgm:t>
    </dgm:pt>
    <dgm:pt modelId="{99227A53-155F-4B60-95F3-441195F894B7}">
      <dgm:prSet phldrT="[Texto]"/>
      <dgm:spPr/>
      <dgm:t>
        <a:bodyPr/>
        <a:lstStyle/>
        <a:p>
          <a:r>
            <a:rPr lang="pt-BR" dirty="0" smtClean="0"/>
            <a:t>Curso Avançado Ramo Escoteiro</a:t>
          </a:r>
          <a:endParaRPr lang="pt-BR" dirty="0"/>
        </a:p>
      </dgm:t>
    </dgm:pt>
    <dgm:pt modelId="{6B5B976E-0123-47FD-93D7-F6EDF483F71E}" type="parTrans" cxnId="{DC6A1900-E686-4075-BAA9-75907AA10472}">
      <dgm:prSet/>
      <dgm:spPr/>
      <dgm:t>
        <a:bodyPr/>
        <a:lstStyle/>
        <a:p>
          <a:endParaRPr lang="pt-BR"/>
        </a:p>
      </dgm:t>
    </dgm:pt>
    <dgm:pt modelId="{2ED22FA7-F991-4BF8-8907-6DA3D54B0573}" type="sibTrans" cxnId="{DC6A1900-E686-4075-BAA9-75907AA10472}">
      <dgm:prSet/>
      <dgm:spPr/>
      <dgm:t>
        <a:bodyPr/>
        <a:lstStyle/>
        <a:p>
          <a:endParaRPr lang="pt-BR"/>
        </a:p>
      </dgm:t>
    </dgm:pt>
    <dgm:pt modelId="{11251625-58F9-4333-9C55-0F38FEE996DB}">
      <dgm:prSet phldrT="[Texto]"/>
      <dgm:spPr/>
      <dgm:t>
        <a:bodyPr/>
        <a:lstStyle/>
        <a:p>
          <a:r>
            <a:rPr lang="pt-BR" dirty="0" smtClean="0"/>
            <a:t>Curso Básico Ramo Escoteiro</a:t>
          </a:r>
          <a:endParaRPr lang="pt-BR" dirty="0"/>
        </a:p>
      </dgm:t>
    </dgm:pt>
    <dgm:pt modelId="{ECC52B90-91CA-49B7-96C0-F54673E997FC}" type="parTrans" cxnId="{6C1C440C-8449-455E-88DE-D2AE34644F2C}">
      <dgm:prSet/>
      <dgm:spPr/>
      <dgm:t>
        <a:bodyPr/>
        <a:lstStyle/>
        <a:p>
          <a:endParaRPr lang="pt-BR"/>
        </a:p>
      </dgm:t>
    </dgm:pt>
    <dgm:pt modelId="{7A917B06-6D07-40BE-8E95-9F23704378DF}" type="sibTrans" cxnId="{6C1C440C-8449-455E-88DE-D2AE34644F2C}">
      <dgm:prSet/>
      <dgm:spPr/>
      <dgm:t>
        <a:bodyPr/>
        <a:lstStyle/>
        <a:p>
          <a:endParaRPr lang="pt-BR"/>
        </a:p>
      </dgm:t>
    </dgm:pt>
    <dgm:pt modelId="{826A7469-606F-47F4-ACA8-3E44A6903663}">
      <dgm:prSet phldrT="[Texto]"/>
      <dgm:spPr/>
      <dgm:t>
        <a:bodyPr/>
        <a:lstStyle/>
        <a:p>
          <a:r>
            <a:rPr lang="pt-BR" dirty="0" smtClean="0"/>
            <a:t>CT Técnicas de Campo I ou II</a:t>
          </a:r>
        </a:p>
      </dgm:t>
    </dgm:pt>
    <dgm:pt modelId="{EB6351B6-51C2-4F39-8782-847A99C48AB2}" type="parTrans" cxnId="{8453ADA5-A8B2-46C7-9224-FB097A149DE0}">
      <dgm:prSet/>
      <dgm:spPr/>
      <dgm:t>
        <a:bodyPr/>
        <a:lstStyle/>
        <a:p>
          <a:endParaRPr lang="pt-BR"/>
        </a:p>
      </dgm:t>
    </dgm:pt>
    <dgm:pt modelId="{EE431003-D9A7-4D24-BE45-C238FCC9E55B}" type="sibTrans" cxnId="{8453ADA5-A8B2-46C7-9224-FB097A149DE0}">
      <dgm:prSet/>
      <dgm:spPr/>
      <dgm:t>
        <a:bodyPr/>
        <a:lstStyle/>
        <a:p>
          <a:endParaRPr lang="pt-BR"/>
        </a:p>
      </dgm:t>
    </dgm:pt>
    <dgm:pt modelId="{B84F42D5-C664-4BD6-A86D-06B895DD2009}" type="pres">
      <dgm:prSet presAssocID="{489924D8-F40E-43BA-92B8-97AF646EBAFD}" presName="outerComposite" presStyleCnt="0">
        <dgm:presLayoutVars>
          <dgm:chMax val="5"/>
          <dgm:dir/>
          <dgm:resizeHandles val="exact"/>
        </dgm:presLayoutVars>
      </dgm:prSet>
      <dgm:spPr/>
    </dgm:pt>
    <dgm:pt modelId="{E182E27D-AB41-4F26-9AF6-831928B24F36}" type="pres">
      <dgm:prSet presAssocID="{489924D8-F40E-43BA-92B8-97AF646EBAFD}" presName="dummyMaxCanvas" presStyleCnt="0">
        <dgm:presLayoutVars/>
      </dgm:prSet>
      <dgm:spPr/>
    </dgm:pt>
    <dgm:pt modelId="{972D6702-0CD1-4964-9239-E8AE21B82EE0}" type="pres">
      <dgm:prSet presAssocID="{489924D8-F40E-43BA-92B8-97AF646EBAF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4F2FCE-42C5-4129-84A4-5E87446F682A}" type="pres">
      <dgm:prSet presAssocID="{489924D8-F40E-43BA-92B8-97AF646EBAFD}" presName="FiveNodes_2" presStyleLbl="node1" presStyleIdx="1" presStyleCnt="5" custLinFactNeighborX="-1404" custLinFactNeighborY="26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1D4871-9BBF-4BD6-ADBA-B47731DFCCAB}" type="pres">
      <dgm:prSet presAssocID="{489924D8-F40E-43BA-92B8-97AF646EBAF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260DF4-B41C-4432-BC90-392429AB57A3}" type="pres">
      <dgm:prSet presAssocID="{489924D8-F40E-43BA-92B8-97AF646EBAF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DA6FF-6161-4F1A-9E75-3E68A6A8CF6E}" type="pres">
      <dgm:prSet presAssocID="{489924D8-F40E-43BA-92B8-97AF646EBAF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06CF4-25B8-43A2-87B4-26B4A3EE3B72}" type="pres">
      <dgm:prSet presAssocID="{489924D8-F40E-43BA-92B8-97AF646EBAF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7D620F-840A-4181-8A93-28292A59E71D}" type="pres">
      <dgm:prSet presAssocID="{489924D8-F40E-43BA-92B8-97AF646EBAF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F92ED-1099-4C73-BC36-EC59C9760BF9}" type="pres">
      <dgm:prSet presAssocID="{489924D8-F40E-43BA-92B8-97AF646EBAF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3C16E2-2E47-4383-BE2F-0F444B2378C2}" type="pres">
      <dgm:prSet presAssocID="{489924D8-F40E-43BA-92B8-97AF646EBAF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A12C23-0704-4D83-9DED-04B357CDA5FD}" type="pres">
      <dgm:prSet presAssocID="{489924D8-F40E-43BA-92B8-97AF646EBAF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68CAFF-A650-4741-97A6-A17A6D6DE59B}" type="pres">
      <dgm:prSet presAssocID="{489924D8-F40E-43BA-92B8-97AF646EBAF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1916C-1162-401D-A7C4-66F1AD6CD9E9}" type="pres">
      <dgm:prSet presAssocID="{489924D8-F40E-43BA-92B8-97AF646EBAF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930B45-5ABA-448A-9E5A-72EDC1F8CA12}" type="pres">
      <dgm:prSet presAssocID="{489924D8-F40E-43BA-92B8-97AF646EBAF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9F408-E020-40A0-A833-4970882A746D}" type="pres">
      <dgm:prSet presAssocID="{489924D8-F40E-43BA-92B8-97AF646EBAF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0E2E466-F81B-412F-8C63-BD26524D6427}" type="presOf" srcId="{826A7469-606F-47F4-ACA8-3E44A6903663}" destId="{69260DF4-B41C-4432-BC90-392429AB57A3}" srcOrd="0" destOrd="0" presId="urn:microsoft.com/office/officeart/2005/8/layout/vProcess5"/>
    <dgm:cxn modelId="{A914B609-F74D-4E05-BDD0-2AA5F50F88BA}" type="presOf" srcId="{7A917B06-6D07-40BE-8E95-9F23704378DF}" destId="{4B6F92ED-1099-4C73-BC36-EC59C9760BF9}" srcOrd="0" destOrd="0" presId="urn:microsoft.com/office/officeart/2005/8/layout/vProcess5"/>
    <dgm:cxn modelId="{308C5EC0-D22E-4ABB-96A7-DA1029CE9F07}" type="presOf" srcId="{EE431003-D9A7-4D24-BE45-C238FCC9E55B}" destId="{CE3C16E2-2E47-4383-BE2F-0F444B2378C2}" srcOrd="0" destOrd="0" presId="urn:microsoft.com/office/officeart/2005/8/layout/vProcess5"/>
    <dgm:cxn modelId="{89E5EA61-53D3-45D0-ACEA-D47085C62537}" type="presOf" srcId="{99227A53-155F-4B60-95F3-441195F894B7}" destId="{DA0DA6FF-6161-4F1A-9E75-3E68A6A8CF6E}" srcOrd="0" destOrd="0" presId="urn:microsoft.com/office/officeart/2005/8/layout/vProcess5"/>
    <dgm:cxn modelId="{DF826664-76FB-446E-A639-5A31F5066999}" type="presOf" srcId="{11251625-58F9-4333-9C55-0F38FEE996DB}" destId="{6421916C-1162-401D-A7C4-66F1AD6CD9E9}" srcOrd="1" destOrd="0" presId="urn:microsoft.com/office/officeart/2005/8/layout/vProcess5"/>
    <dgm:cxn modelId="{BB546A8B-0997-4C9F-9BB2-FD76E425C1D2}" type="presOf" srcId="{8E886BA2-CADF-4E84-923A-4CCE721C4C92}" destId="{B94F2FCE-42C5-4129-84A4-5E87446F682A}" srcOrd="0" destOrd="0" presId="urn:microsoft.com/office/officeart/2005/8/layout/vProcess5"/>
    <dgm:cxn modelId="{23EAEA29-939B-4C34-AADB-3F8670F10E53}" srcId="{489924D8-F40E-43BA-92B8-97AF646EBAFD}" destId="{8E886BA2-CADF-4E84-923A-4CCE721C4C92}" srcOrd="1" destOrd="0" parTransId="{D57B8AF3-D333-4AA1-8A74-91501D6A3B8C}" sibTransId="{ABD2445D-528C-4E86-90BA-B686F61B6D28}"/>
    <dgm:cxn modelId="{FAD1CCD3-F394-42F4-B9EF-D39B6C64BE28}" type="presOf" srcId="{8E886BA2-CADF-4E84-923A-4CCE721C4C92}" destId="{ED68CAFF-A650-4741-97A6-A17A6D6DE59B}" srcOrd="1" destOrd="0" presId="urn:microsoft.com/office/officeart/2005/8/layout/vProcess5"/>
    <dgm:cxn modelId="{581E4159-02F7-4E91-8F74-AAD3B21348BF}" type="presOf" srcId="{94DAFC0A-C8FA-4F0B-BCBB-C274E0874FD6}" destId="{02A12C23-0704-4D83-9DED-04B357CDA5FD}" srcOrd="1" destOrd="0" presId="urn:microsoft.com/office/officeart/2005/8/layout/vProcess5"/>
    <dgm:cxn modelId="{489604DF-FE1C-43D5-8C99-9CAAFB7678C5}" type="presOf" srcId="{ABD2445D-528C-4E86-90BA-B686F61B6D28}" destId="{FF7D620F-840A-4181-8A93-28292A59E71D}" srcOrd="0" destOrd="0" presId="urn:microsoft.com/office/officeart/2005/8/layout/vProcess5"/>
    <dgm:cxn modelId="{2AFB7CD0-76F4-4BB8-8DE4-7E76479E5CE8}" type="presOf" srcId="{94DAFC0A-C8FA-4F0B-BCBB-C274E0874FD6}" destId="{972D6702-0CD1-4964-9239-E8AE21B82EE0}" srcOrd="0" destOrd="0" presId="urn:microsoft.com/office/officeart/2005/8/layout/vProcess5"/>
    <dgm:cxn modelId="{6C1C440C-8449-455E-88DE-D2AE34644F2C}" srcId="{489924D8-F40E-43BA-92B8-97AF646EBAFD}" destId="{11251625-58F9-4333-9C55-0F38FEE996DB}" srcOrd="2" destOrd="0" parTransId="{ECC52B90-91CA-49B7-96C0-F54673E997FC}" sibTransId="{7A917B06-6D07-40BE-8E95-9F23704378DF}"/>
    <dgm:cxn modelId="{A48386B6-A8F4-4E09-B5AB-FABE52AA7CF6}" type="presOf" srcId="{AA20E3E6-A724-4C5B-B1D2-03785AA72991}" destId="{41D06CF4-25B8-43A2-87B4-26B4A3EE3B72}" srcOrd="0" destOrd="0" presId="urn:microsoft.com/office/officeart/2005/8/layout/vProcess5"/>
    <dgm:cxn modelId="{ED670C78-2D47-4F68-A42A-684CA7F199E1}" type="presOf" srcId="{826A7469-606F-47F4-ACA8-3E44A6903663}" destId="{2B930B45-5ABA-448A-9E5A-72EDC1F8CA12}" srcOrd="1" destOrd="0" presId="urn:microsoft.com/office/officeart/2005/8/layout/vProcess5"/>
    <dgm:cxn modelId="{DC6A1900-E686-4075-BAA9-75907AA10472}" srcId="{489924D8-F40E-43BA-92B8-97AF646EBAFD}" destId="{99227A53-155F-4B60-95F3-441195F894B7}" srcOrd="4" destOrd="0" parTransId="{6B5B976E-0123-47FD-93D7-F6EDF483F71E}" sibTransId="{2ED22FA7-F991-4BF8-8907-6DA3D54B0573}"/>
    <dgm:cxn modelId="{497801E1-BCFC-4E0D-8AB6-3FEC73D2F0C0}" type="presOf" srcId="{489924D8-F40E-43BA-92B8-97AF646EBAFD}" destId="{B84F42D5-C664-4BD6-A86D-06B895DD2009}" srcOrd="0" destOrd="0" presId="urn:microsoft.com/office/officeart/2005/8/layout/vProcess5"/>
    <dgm:cxn modelId="{345E1D06-9EC0-4861-80DC-6CBD665E8A03}" type="presOf" srcId="{99227A53-155F-4B60-95F3-441195F894B7}" destId="{BD09F408-E020-40A0-A833-4970882A746D}" srcOrd="1" destOrd="0" presId="urn:microsoft.com/office/officeart/2005/8/layout/vProcess5"/>
    <dgm:cxn modelId="{8D71FFC1-6B3E-4264-B628-0781AA3164EC}" type="presOf" srcId="{11251625-58F9-4333-9C55-0F38FEE996DB}" destId="{2B1D4871-9BBF-4BD6-ADBA-B47731DFCCAB}" srcOrd="0" destOrd="0" presId="urn:microsoft.com/office/officeart/2005/8/layout/vProcess5"/>
    <dgm:cxn modelId="{8453ADA5-A8B2-46C7-9224-FB097A149DE0}" srcId="{489924D8-F40E-43BA-92B8-97AF646EBAFD}" destId="{826A7469-606F-47F4-ACA8-3E44A6903663}" srcOrd="3" destOrd="0" parTransId="{EB6351B6-51C2-4F39-8782-847A99C48AB2}" sibTransId="{EE431003-D9A7-4D24-BE45-C238FCC9E55B}"/>
    <dgm:cxn modelId="{C4E57CFD-D37F-4116-BC10-9A293C8F7352}" srcId="{489924D8-F40E-43BA-92B8-97AF646EBAFD}" destId="{94DAFC0A-C8FA-4F0B-BCBB-C274E0874FD6}" srcOrd="0" destOrd="0" parTransId="{6B9093DC-C25F-486F-8D7B-AC644D8F5F12}" sibTransId="{AA20E3E6-A724-4C5B-B1D2-03785AA72991}"/>
    <dgm:cxn modelId="{7FC49501-B122-48B6-B8F8-1E2BE0D30932}" type="presParOf" srcId="{B84F42D5-C664-4BD6-A86D-06B895DD2009}" destId="{E182E27D-AB41-4F26-9AF6-831928B24F36}" srcOrd="0" destOrd="0" presId="urn:microsoft.com/office/officeart/2005/8/layout/vProcess5"/>
    <dgm:cxn modelId="{5B88C282-4E06-41AF-B19B-85FCD762587F}" type="presParOf" srcId="{B84F42D5-C664-4BD6-A86D-06B895DD2009}" destId="{972D6702-0CD1-4964-9239-E8AE21B82EE0}" srcOrd="1" destOrd="0" presId="urn:microsoft.com/office/officeart/2005/8/layout/vProcess5"/>
    <dgm:cxn modelId="{5DEAD439-39D3-496A-A1D3-E52DD3C552B0}" type="presParOf" srcId="{B84F42D5-C664-4BD6-A86D-06B895DD2009}" destId="{B94F2FCE-42C5-4129-84A4-5E87446F682A}" srcOrd="2" destOrd="0" presId="urn:microsoft.com/office/officeart/2005/8/layout/vProcess5"/>
    <dgm:cxn modelId="{B875C0B6-9195-4FEC-A146-58E9056D49AD}" type="presParOf" srcId="{B84F42D5-C664-4BD6-A86D-06B895DD2009}" destId="{2B1D4871-9BBF-4BD6-ADBA-B47731DFCCAB}" srcOrd="3" destOrd="0" presId="urn:microsoft.com/office/officeart/2005/8/layout/vProcess5"/>
    <dgm:cxn modelId="{875A0507-056E-4689-9CB5-F228BA1DDFC6}" type="presParOf" srcId="{B84F42D5-C664-4BD6-A86D-06B895DD2009}" destId="{69260DF4-B41C-4432-BC90-392429AB57A3}" srcOrd="4" destOrd="0" presId="urn:microsoft.com/office/officeart/2005/8/layout/vProcess5"/>
    <dgm:cxn modelId="{842447AD-F191-4362-82DC-D3CB11531D62}" type="presParOf" srcId="{B84F42D5-C664-4BD6-A86D-06B895DD2009}" destId="{DA0DA6FF-6161-4F1A-9E75-3E68A6A8CF6E}" srcOrd="5" destOrd="0" presId="urn:microsoft.com/office/officeart/2005/8/layout/vProcess5"/>
    <dgm:cxn modelId="{8B00A692-86AF-41D5-935E-9621510A3C12}" type="presParOf" srcId="{B84F42D5-C664-4BD6-A86D-06B895DD2009}" destId="{41D06CF4-25B8-43A2-87B4-26B4A3EE3B72}" srcOrd="6" destOrd="0" presId="urn:microsoft.com/office/officeart/2005/8/layout/vProcess5"/>
    <dgm:cxn modelId="{CD394859-494C-41D6-9A01-5CE664FF2CCD}" type="presParOf" srcId="{B84F42D5-C664-4BD6-A86D-06B895DD2009}" destId="{FF7D620F-840A-4181-8A93-28292A59E71D}" srcOrd="7" destOrd="0" presId="urn:microsoft.com/office/officeart/2005/8/layout/vProcess5"/>
    <dgm:cxn modelId="{8234D624-A30A-4FF4-9012-0B74BABA5803}" type="presParOf" srcId="{B84F42D5-C664-4BD6-A86D-06B895DD2009}" destId="{4B6F92ED-1099-4C73-BC36-EC59C9760BF9}" srcOrd="8" destOrd="0" presId="urn:microsoft.com/office/officeart/2005/8/layout/vProcess5"/>
    <dgm:cxn modelId="{CBDD81E7-68C8-40F1-99D5-C7D78D8E064F}" type="presParOf" srcId="{B84F42D5-C664-4BD6-A86D-06B895DD2009}" destId="{CE3C16E2-2E47-4383-BE2F-0F444B2378C2}" srcOrd="9" destOrd="0" presId="urn:microsoft.com/office/officeart/2005/8/layout/vProcess5"/>
    <dgm:cxn modelId="{8101B071-095E-44C2-95F1-2887E592C503}" type="presParOf" srcId="{B84F42D5-C664-4BD6-A86D-06B895DD2009}" destId="{02A12C23-0704-4D83-9DED-04B357CDA5FD}" srcOrd="10" destOrd="0" presId="urn:microsoft.com/office/officeart/2005/8/layout/vProcess5"/>
    <dgm:cxn modelId="{C125903C-507E-45B1-BFE8-4D2E7B6D41E0}" type="presParOf" srcId="{B84F42D5-C664-4BD6-A86D-06B895DD2009}" destId="{ED68CAFF-A650-4741-97A6-A17A6D6DE59B}" srcOrd="11" destOrd="0" presId="urn:microsoft.com/office/officeart/2005/8/layout/vProcess5"/>
    <dgm:cxn modelId="{B891D660-AF52-4488-87D1-88568D518DDC}" type="presParOf" srcId="{B84F42D5-C664-4BD6-A86D-06B895DD2009}" destId="{6421916C-1162-401D-A7C4-66F1AD6CD9E9}" srcOrd="12" destOrd="0" presId="urn:microsoft.com/office/officeart/2005/8/layout/vProcess5"/>
    <dgm:cxn modelId="{90A0AFD0-D185-4D5B-9916-7F538747CE08}" type="presParOf" srcId="{B84F42D5-C664-4BD6-A86D-06B895DD2009}" destId="{2B930B45-5ABA-448A-9E5A-72EDC1F8CA12}" srcOrd="13" destOrd="0" presId="urn:microsoft.com/office/officeart/2005/8/layout/vProcess5"/>
    <dgm:cxn modelId="{14C91616-BBD8-4C34-A9E5-9DD6FD236329}" type="presParOf" srcId="{B84F42D5-C664-4BD6-A86D-06B895DD2009}" destId="{BD09F408-E020-40A0-A833-4970882A74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9924D8-F40E-43BA-92B8-97AF646EBAFD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</dgm:pt>
    <dgm:pt modelId="{94DAFC0A-C8FA-4F0B-BCBB-C274E0874FD6}">
      <dgm:prSet phldrT="[Texto]"/>
      <dgm:spPr/>
      <dgm:t>
        <a:bodyPr/>
        <a:lstStyle/>
        <a:p>
          <a:r>
            <a:rPr lang="pt-BR" dirty="0" smtClean="0"/>
            <a:t>Curso Preliminar Escotista</a:t>
          </a:r>
          <a:endParaRPr lang="pt-BR" dirty="0"/>
        </a:p>
      </dgm:t>
    </dgm:pt>
    <dgm:pt modelId="{6B9093DC-C25F-486F-8D7B-AC644D8F5F12}" type="parTrans" cxnId="{C4E57CFD-D37F-4116-BC10-9A293C8F7352}">
      <dgm:prSet/>
      <dgm:spPr/>
      <dgm:t>
        <a:bodyPr/>
        <a:lstStyle/>
        <a:p>
          <a:endParaRPr lang="pt-BR"/>
        </a:p>
      </dgm:t>
    </dgm:pt>
    <dgm:pt modelId="{AA20E3E6-A724-4C5B-B1D2-03785AA72991}" type="sibTrans" cxnId="{C4E57CFD-D37F-4116-BC10-9A293C8F7352}">
      <dgm:prSet/>
      <dgm:spPr/>
      <dgm:t>
        <a:bodyPr/>
        <a:lstStyle/>
        <a:p>
          <a:endParaRPr lang="pt-BR"/>
        </a:p>
      </dgm:t>
    </dgm:pt>
    <dgm:pt modelId="{8E886BA2-CADF-4E84-923A-4CCE721C4C92}">
      <dgm:prSet phldrT="[Texto]"/>
      <dgm:spPr/>
      <dgm:t>
        <a:bodyPr/>
        <a:lstStyle/>
        <a:p>
          <a:r>
            <a:rPr lang="pt-BR" dirty="0" smtClean="0"/>
            <a:t>Curso Técnico de Ramo Sênior</a:t>
          </a:r>
          <a:endParaRPr lang="pt-BR" dirty="0"/>
        </a:p>
      </dgm:t>
    </dgm:pt>
    <dgm:pt modelId="{D57B8AF3-D333-4AA1-8A74-91501D6A3B8C}" type="parTrans" cxnId="{23EAEA29-939B-4C34-AADB-3F8670F10E53}">
      <dgm:prSet/>
      <dgm:spPr/>
      <dgm:t>
        <a:bodyPr/>
        <a:lstStyle/>
        <a:p>
          <a:endParaRPr lang="pt-BR"/>
        </a:p>
      </dgm:t>
    </dgm:pt>
    <dgm:pt modelId="{ABD2445D-528C-4E86-90BA-B686F61B6D28}" type="sibTrans" cxnId="{23EAEA29-939B-4C34-AADB-3F8670F10E53}">
      <dgm:prSet/>
      <dgm:spPr/>
      <dgm:t>
        <a:bodyPr/>
        <a:lstStyle/>
        <a:p>
          <a:endParaRPr lang="pt-BR"/>
        </a:p>
      </dgm:t>
    </dgm:pt>
    <dgm:pt modelId="{99227A53-155F-4B60-95F3-441195F894B7}">
      <dgm:prSet phldrT="[Texto]"/>
      <dgm:spPr/>
      <dgm:t>
        <a:bodyPr/>
        <a:lstStyle/>
        <a:p>
          <a:r>
            <a:rPr lang="pt-BR" dirty="0" smtClean="0"/>
            <a:t>Curso Avançado Ramo Sênior</a:t>
          </a:r>
          <a:endParaRPr lang="pt-BR" dirty="0"/>
        </a:p>
      </dgm:t>
    </dgm:pt>
    <dgm:pt modelId="{6B5B976E-0123-47FD-93D7-F6EDF483F71E}" type="parTrans" cxnId="{DC6A1900-E686-4075-BAA9-75907AA10472}">
      <dgm:prSet/>
      <dgm:spPr/>
      <dgm:t>
        <a:bodyPr/>
        <a:lstStyle/>
        <a:p>
          <a:endParaRPr lang="pt-BR"/>
        </a:p>
      </dgm:t>
    </dgm:pt>
    <dgm:pt modelId="{2ED22FA7-F991-4BF8-8907-6DA3D54B0573}" type="sibTrans" cxnId="{DC6A1900-E686-4075-BAA9-75907AA10472}">
      <dgm:prSet/>
      <dgm:spPr/>
      <dgm:t>
        <a:bodyPr/>
        <a:lstStyle/>
        <a:p>
          <a:endParaRPr lang="pt-BR"/>
        </a:p>
      </dgm:t>
    </dgm:pt>
    <dgm:pt modelId="{11251625-58F9-4333-9C55-0F38FEE996DB}">
      <dgm:prSet phldrT="[Texto]"/>
      <dgm:spPr/>
      <dgm:t>
        <a:bodyPr/>
        <a:lstStyle/>
        <a:p>
          <a:r>
            <a:rPr lang="pt-BR" dirty="0" smtClean="0"/>
            <a:t>Curso Básico Ramo Sênior</a:t>
          </a:r>
          <a:endParaRPr lang="pt-BR" dirty="0"/>
        </a:p>
      </dgm:t>
    </dgm:pt>
    <dgm:pt modelId="{ECC52B90-91CA-49B7-96C0-F54673E997FC}" type="parTrans" cxnId="{6C1C440C-8449-455E-88DE-D2AE34644F2C}">
      <dgm:prSet/>
      <dgm:spPr/>
      <dgm:t>
        <a:bodyPr/>
        <a:lstStyle/>
        <a:p>
          <a:endParaRPr lang="pt-BR"/>
        </a:p>
      </dgm:t>
    </dgm:pt>
    <dgm:pt modelId="{7A917B06-6D07-40BE-8E95-9F23704378DF}" type="sibTrans" cxnId="{6C1C440C-8449-455E-88DE-D2AE34644F2C}">
      <dgm:prSet/>
      <dgm:spPr/>
      <dgm:t>
        <a:bodyPr/>
        <a:lstStyle/>
        <a:p>
          <a:endParaRPr lang="pt-BR"/>
        </a:p>
      </dgm:t>
    </dgm:pt>
    <dgm:pt modelId="{826A7469-606F-47F4-ACA8-3E44A6903663}">
      <dgm:prSet phldrT="[Texto]"/>
      <dgm:spPr/>
      <dgm:t>
        <a:bodyPr/>
        <a:lstStyle/>
        <a:p>
          <a:r>
            <a:rPr lang="pt-BR" dirty="0" smtClean="0"/>
            <a:t>CT Técnicas de Campo I ou II</a:t>
          </a:r>
        </a:p>
      </dgm:t>
    </dgm:pt>
    <dgm:pt modelId="{EB6351B6-51C2-4F39-8782-847A99C48AB2}" type="parTrans" cxnId="{8453ADA5-A8B2-46C7-9224-FB097A149DE0}">
      <dgm:prSet/>
      <dgm:spPr/>
      <dgm:t>
        <a:bodyPr/>
        <a:lstStyle/>
        <a:p>
          <a:endParaRPr lang="pt-BR"/>
        </a:p>
      </dgm:t>
    </dgm:pt>
    <dgm:pt modelId="{EE431003-D9A7-4D24-BE45-C238FCC9E55B}" type="sibTrans" cxnId="{8453ADA5-A8B2-46C7-9224-FB097A149DE0}">
      <dgm:prSet/>
      <dgm:spPr/>
      <dgm:t>
        <a:bodyPr/>
        <a:lstStyle/>
        <a:p>
          <a:endParaRPr lang="pt-BR"/>
        </a:p>
      </dgm:t>
    </dgm:pt>
    <dgm:pt modelId="{B84F42D5-C664-4BD6-A86D-06B895DD2009}" type="pres">
      <dgm:prSet presAssocID="{489924D8-F40E-43BA-92B8-97AF646EBAFD}" presName="outerComposite" presStyleCnt="0">
        <dgm:presLayoutVars>
          <dgm:chMax val="5"/>
          <dgm:dir/>
          <dgm:resizeHandles val="exact"/>
        </dgm:presLayoutVars>
      </dgm:prSet>
      <dgm:spPr/>
    </dgm:pt>
    <dgm:pt modelId="{E182E27D-AB41-4F26-9AF6-831928B24F36}" type="pres">
      <dgm:prSet presAssocID="{489924D8-F40E-43BA-92B8-97AF646EBAFD}" presName="dummyMaxCanvas" presStyleCnt="0">
        <dgm:presLayoutVars/>
      </dgm:prSet>
      <dgm:spPr/>
    </dgm:pt>
    <dgm:pt modelId="{972D6702-0CD1-4964-9239-E8AE21B82EE0}" type="pres">
      <dgm:prSet presAssocID="{489924D8-F40E-43BA-92B8-97AF646EBAF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4F2FCE-42C5-4129-84A4-5E87446F682A}" type="pres">
      <dgm:prSet presAssocID="{489924D8-F40E-43BA-92B8-97AF646EBAFD}" presName="FiveNodes_2" presStyleLbl="node1" presStyleIdx="1" presStyleCnt="5" custLinFactNeighborX="-1404" custLinFactNeighborY="26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1D4871-9BBF-4BD6-ADBA-B47731DFCCAB}" type="pres">
      <dgm:prSet presAssocID="{489924D8-F40E-43BA-92B8-97AF646EBAF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260DF4-B41C-4432-BC90-392429AB57A3}" type="pres">
      <dgm:prSet presAssocID="{489924D8-F40E-43BA-92B8-97AF646EBAF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DA6FF-6161-4F1A-9E75-3E68A6A8CF6E}" type="pres">
      <dgm:prSet presAssocID="{489924D8-F40E-43BA-92B8-97AF646EBAF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06CF4-25B8-43A2-87B4-26B4A3EE3B72}" type="pres">
      <dgm:prSet presAssocID="{489924D8-F40E-43BA-92B8-97AF646EBAF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7D620F-840A-4181-8A93-28292A59E71D}" type="pres">
      <dgm:prSet presAssocID="{489924D8-F40E-43BA-92B8-97AF646EBAF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F92ED-1099-4C73-BC36-EC59C9760BF9}" type="pres">
      <dgm:prSet presAssocID="{489924D8-F40E-43BA-92B8-97AF646EBAF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3C16E2-2E47-4383-BE2F-0F444B2378C2}" type="pres">
      <dgm:prSet presAssocID="{489924D8-F40E-43BA-92B8-97AF646EBAF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A12C23-0704-4D83-9DED-04B357CDA5FD}" type="pres">
      <dgm:prSet presAssocID="{489924D8-F40E-43BA-92B8-97AF646EBAF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68CAFF-A650-4741-97A6-A17A6D6DE59B}" type="pres">
      <dgm:prSet presAssocID="{489924D8-F40E-43BA-92B8-97AF646EBAF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1916C-1162-401D-A7C4-66F1AD6CD9E9}" type="pres">
      <dgm:prSet presAssocID="{489924D8-F40E-43BA-92B8-97AF646EBAF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930B45-5ABA-448A-9E5A-72EDC1F8CA12}" type="pres">
      <dgm:prSet presAssocID="{489924D8-F40E-43BA-92B8-97AF646EBAF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9F408-E020-40A0-A833-4970882A746D}" type="pres">
      <dgm:prSet presAssocID="{489924D8-F40E-43BA-92B8-97AF646EBAF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F10EDF-8459-488D-B501-97185D359638}" type="presOf" srcId="{489924D8-F40E-43BA-92B8-97AF646EBAFD}" destId="{B84F42D5-C664-4BD6-A86D-06B895DD2009}" srcOrd="0" destOrd="0" presId="urn:microsoft.com/office/officeart/2005/8/layout/vProcess5"/>
    <dgm:cxn modelId="{B46C50E3-E5BA-4E93-B187-FABA543A067F}" type="presOf" srcId="{7A917B06-6D07-40BE-8E95-9F23704378DF}" destId="{4B6F92ED-1099-4C73-BC36-EC59C9760BF9}" srcOrd="0" destOrd="0" presId="urn:microsoft.com/office/officeart/2005/8/layout/vProcess5"/>
    <dgm:cxn modelId="{2BE2219E-EB62-46A1-994C-998877D8EDCF}" type="presOf" srcId="{99227A53-155F-4B60-95F3-441195F894B7}" destId="{BD09F408-E020-40A0-A833-4970882A746D}" srcOrd="1" destOrd="0" presId="urn:microsoft.com/office/officeart/2005/8/layout/vProcess5"/>
    <dgm:cxn modelId="{44497AA2-4E32-4A41-A918-4A51399DFF25}" type="presOf" srcId="{94DAFC0A-C8FA-4F0B-BCBB-C274E0874FD6}" destId="{02A12C23-0704-4D83-9DED-04B357CDA5FD}" srcOrd="1" destOrd="0" presId="urn:microsoft.com/office/officeart/2005/8/layout/vProcess5"/>
    <dgm:cxn modelId="{34A4824D-C720-4B2F-A4F6-26049E91B6C1}" type="presOf" srcId="{8E886BA2-CADF-4E84-923A-4CCE721C4C92}" destId="{B94F2FCE-42C5-4129-84A4-5E87446F682A}" srcOrd="0" destOrd="0" presId="urn:microsoft.com/office/officeart/2005/8/layout/vProcess5"/>
    <dgm:cxn modelId="{23EAEA29-939B-4C34-AADB-3F8670F10E53}" srcId="{489924D8-F40E-43BA-92B8-97AF646EBAFD}" destId="{8E886BA2-CADF-4E84-923A-4CCE721C4C92}" srcOrd="1" destOrd="0" parTransId="{D57B8AF3-D333-4AA1-8A74-91501D6A3B8C}" sibTransId="{ABD2445D-528C-4E86-90BA-B686F61B6D28}"/>
    <dgm:cxn modelId="{8CF16F5F-82B9-49F5-8224-2DB359979ACC}" type="presOf" srcId="{AA20E3E6-A724-4C5B-B1D2-03785AA72991}" destId="{41D06CF4-25B8-43A2-87B4-26B4A3EE3B72}" srcOrd="0" destOrd="0" presId="urn:microsoft.com/office/officeart/2005/8/layout/vProcess5"/>
    <dgm:cxn modelId="{5C44D1A9-32BA-45AA-B030-DA5618F6B612}" type="presOf" srcId="{EE431003-D9A7-4D24-BE45-C238FCC9E55B}" destId="{CE3C16E2-2E47-4383-BE2F-0F444B2378C2}" srcOrd="0" destOrd="0" presId="urn:microsoft.com/office/officeart/2005/8/layout/vProcess5"/>
    <dgm:cxn modelId="{6220AB71-F183-456D-8A1A-012BF771AF93}" type="presOf" srcId="{826A7469-606F-47F4-ACA8-3E44A6903663}" destId="{2B930B45-5ABA-448A-9E5A-72EDC1F8CA12}" srcOrd="1" destOrd="0" presId="urn:microsoft.com/office/officeart/2005/8/layout/vProcess5"/>
    <dgm:cxn modelId="{DAC76D9C-F836-46B7-9B26-F50C76E00C15}" type="presOf" srcId="{11251625-58F9-4333-9C55-0F38FEE996DB}" destId="{2B1D4871-9BBF-4BD6-ADBA-B47731DFCCAB}" srcOrd="0" destOrd="0" presId="urn:microsoft.com/office/officeart/2005/8/layout/vProcess5"/>
    <dgm:cxn modelId="{5CA24650-EFA9-42DE-B846-8F8BD696B4D5}" type="presOf" srcId="{826A7469-606F-47F4-ACA8-3E44A6903663}" destId="{69260DF4-B41C-4432-BC90-392429AB57A3}" srcOrd="0" destOrd="0" presId="urn:microsoft.com/office/officeart/2005/8/layout/vProcess5"/>
    <dgm:cxn modelId="{6C1C440C-8449-455E-88DE-D2AE34644F2C}" srcId="{489924D8-F40E-43BA-92B8-97AF646EBAFD}" destId="{11251625-58F9-4333-9C55-0F38FEE996DB}" srcOrd="2" destOrd="0" parTransId="{ECC52B90-91CA-49B7-96C0-F54673E997FC}" sibTransId="{7A917B06-6D07-40BE-8E95-9F23704378DF}"/>
    <dgm:cxn modelId="{554AB62C-C79E-44E5-9511-315DEC154623}" type="presOf" srcId="{11251625-58F9-4333-9C55-0F38FEE996DB}" destId="{6421916C-1162-401D-A7C4-66F1AD6CD9E9}" srcOrd="1" destOrd="0" presId="urn:microsoft.com/office/officeart/2005/8/layout/vProcess5"/>
    <dgm:cxn modelId="{35B3C684-9452-400B-AA58-A8249313D654}" type="presOf" srcId="{99227A53-155F-4B60-95F3-441195F894B7}" destId="{DA0DA6FF-6161-4F1A-9E75-3E68A6A8CF6E}" srcOrd="0" destOrd="0" presId="urn:microsoft.com/office/officeart/2005/8/layout/vProcess5"/>
    <dgm:cxn modelId="{DC6A1900-E686-4075-BAA9-75907AA10472}" srcId="{489924D8-F40E-43BA-92B8-97AF646EBAFD}" destId="{99227A53-155F-4B60-95F3-441195F894B7}" srcOrd="4" destOrd="0" parTransId="{6B5B976E-0123-47FD-93D7-F6EDF483F71E}" sibTransId="{2ED22FA7-F991-4BF8-8907-6DA3D54B0573}"/>
    <dgm:cxn modelId="{1EFB17B2-A836-43DB-835A-F361B0EBE4D6}" type="presOf" srcId="{ABD2445D-528C-4E86-90BA-B686F61B6D28}" destId="{FF7D620F-840A-4181-8A93-28292A59E71D}" srcOrd="0" destOrd="0" presId="urn:microsoft.com/office/officeart/2005/8/layout/vProcess5"/>
    <dgm:cxn modelId="{94378267-DF8A-42BD-9DF5-066288B01734}" type="presOf" srcId="{94DAFC0A-C8FA-4F0B-BCBB-C274E0874FD6}" destId="{972D6702-0CD1-4964-9239-E8AE21B82EE0}" srcOrd="0" destOrd="0" presId="urn:microsoft.com/office/officeart/2005/8/layout/vProcess5"/>
    <dgm:cxn modelId="{8453ADA5-A8B2-46C7-9224-FB097A149DE0}" srcId="{489924D8-F40E-43BA-92B8-97AF646EBAFD}" destId="{826A7469-606F-47F4-ACA8-3E44A6903663}" srcOrd="3" destOrd="0" parTransId="{EB6351B6-51C2-4F39-8782-847A99C48AB2}" sibTransId="{EE431003-D9A7-4D24-BE45-C238FCC9E55B}"/>
    <dgm:cxn modelId="{C4E57CFD-D37F-4116-BC10-9A293C8F7352}" srcId="{489924D8-F40E-43BA-92B8-97AF646EBAFD}" destId="{94DAFC0A-C8FA-4F0B-BCBB-C274E0874FD6}" srcOrd="0" destOrd="0" parTransId="{6B9093DC-C25F-486F-8D7B-AC644D8F5F12}" sibTransId="{AA20E3E6-A724-4C5B-B1D2-03785AA72991}"/>
    <dgm:cxn modelId="{7FF13169-1C53-4233-BA20-4107BD3181D3}" type="presOf" srcId="{8E886BA2-CADF-4E84-923A-4CCE721C4C92}" destId="{ED68CAFF-A650-4741-97A6-A17A6D6DE59B}" srcOrd="1" destOrd="0" presId="urn:microsoft.com/office/officeart/2005/8/layout/vProcess5"/>
    <dgm:cxn modelId="{B5BF846F-D0F6-4A57-A539-B6D708C0301E}" type="presParOf" srcId="{B84F42D5-C664-4BD6-A86D-06B895DD2009}" destId="{E182E27D-AB41-4F26-9AF6-831928B24F36}" srcOrd="0" destOrd="0" presId="urn:microsoft.com/office/officeart/2005/8/layout/vProcess5"/>
    <dgm:cxn modelId="{4836E02B-B87C-460D-970A-8322076A14BA}" type="presParOf" srcId="{B84F42D5-C664-4BD6-A86D-06B895DD2009}" destId="{972D6702-0CD1-4964-9239-E8AE21B82EE0}" srcOrd="1" destOrd="0" presId="urn:microsoft.com/office/officeart/2005/8/layout/vProcess5"/>
    <dgm:cxn modelId="{F1810E4E-8C81-4761-B368-A591D804BDBE}" type="presParOf" srcId="{B84F42D5-C664-4BD6-A86D-06B895DD2009}" destId="{B94F2FCE-42C5-4129-84A4-5E87446F682A}" srcOrd="2" destOrd="0" presId="urn:microsoft.com/office/officeart/2005/8/layout/vProcess5"/>
    <dgm:cxn modelId="{E1F6F71B-F6B5-4287-9951-05BD20DC0E39}" type="presParOf" srcId="{B84F42D5-C664-4BD6-A86D-06B895DD2009}" destId="{2B1D4871-9BBF-4BD6-ADBA-B47731DFCCAB}" srcOrd="3" destOrd="0" presId="urn:microsoft.com/office/officeart/2005/8/layout/vProcess5"/>
    <dgm:cxn modelId="{8AC2010E-FB39-4A90-9236-0222CF4B84BD}" type="presParOf" srcId="{B84F42D5-C664-4BD6-A86D-06B895DD2009}" destId="{69260DF4-B41C-4432-BC90-392429AB57A3}" srcOrd="4" destOrd="0" presId="urn:microsoft.com/office/officeart/2005/8/layout/vProcess5"/>
    <dgm:cxn modelId="{319C0129-4F9A-4B55-8CDD-5A298A5650FF}" type="presParOf" srcId="{B84F42D5-C664-4BD6-A86D-06B895DD2009}" destId="{DA0DA6FF-6161-4F1A-9E75-3E68A6A8CF6E}" srcOrd="5" destOrd="0" presId="urn:microsoft.com/office/officeart/2005/8/layout/vProcess5"/>
    <dgm:cxn modelId="{2ED65271-F309-42BB-B524-B8892869DA93}" type="presParOf" srcId="{B84F42D5-C664-4BD6-A86D-06B895DD2009}" destId="{41D06CF4-25B8-43A2-87B4-26B4A3EE3B72}" srcOrd="6" destOrd="0" presId="urn:microsoft.com/office/officeart/2005/8/layout/vProcess5"/>
    <dgm:cxn modelId="{2E8F7964-79DB-4D9D-B282-3EFDCAAFAC5C}" type="presParOf" srcId="{B84F42D5-C664-4BD6-A86D-06B895DD2009}" destId="{FF7D620F-840A-4181-8A93-28292A59E71D}" srcOrd="7" destOrd="0" presId="urn:microsoft.com/office/officeart/2005/8/layout/vProcess5"/>
    <dgm:cxn modelId="{8BB2A827-1161-4C8D-BB1B-5CBE27608AD0}" type="presParOf" srcId="{B84F42D5-C664-4BD6-A86D-06B895DD2009}" destId="{4B6F92ED-1099-4C73-BC36-EC59C9760BF9}" srcOrd="8" destOrd="0" presId="urn:microsoft.com/office/officeart/2005/8/layout/vProcess5"/>
    <dgm:cxn modelId="{6E040C71-1133-413C-B9D5-A2019815945E}" type="presParOf" srcId="{B84F42D5-C664-4BD6-A86D-06B895DD2009}" destId="{CE3C16E2-2E47-4383-BE2F-0F444B2378C2}" srcOrd="9" destOrd="0" presId="urn:microsoft.com/office/officeart/2005/8/layout/vProcess5"/>
    <dgm:cxn modelId="{ED78D7B8-60CE-47BC-88E8-C19B0D8A33D8}" type="presParOf" srcId="{B84F42D5-C664-4BD6-A86D-06B895DD2009}" destId="{02A12C23-0704-4D83-9DED-04B357CDA5FD}" srcOrd="10" destOrd="0" presId="urn:microsoft.com/office/officeart/2005/8/layout/vProcess5"/>
    <dgm:cxn modelId="{51309458-59F0-4F93-ACA5-C1CB101B903D}" type="presParOf" srcId="{B84F42D5-C664-4BD6-A86D-06B895DD2009}" destId="{ED68CAFF-A650-4741-97A6-A17A6D6DE59B}" srcOrd="11" destOrd="0" presId="urn:microsoft.com/office/officeart/2005/8/layout/vProcess5"/>
    <dgm:cxn modelId="{4C5FD3E4-65F4-4B89-A40A-61C164A914E9}" type="presParOf" srcId="{B84F42D5-C664-4BD6-A86D-06B895DD2009}" destId="{6421916C-1162-401D-A7C4-66F1AD6CD9E9}" srcOrd="12" destOrd="0" presId="urn:microsoft.com/office/officeart/2005/8/layout/vProcess5"/>
    <dgm:cxn modelId="{4C62E508-F925-4776-9AAB-5139EA30135D}" type="presParOf" srcId="{B84F42D5-C664-4BD6-A86D-06B895DD2009}" destId="{2B930B45-5ABA-448A-9E5A-72EDC1F8CA12}" srcOrd="13" destOrd="0" presId="urn:microsoft.com/office/officeart/2005/8/layout/vProcess5"/>
    <dgm:cxn modelId="{3A006BB2-F45E-41DE-B5B8-27519B129400}" type="presParOf" srcId="{B84F42D5-C664-4BD6-A86D-06B895DD2009}" destId="{BD09F408-E020-40A0-A833-4970882A74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9924D8-F40E-43BA-92B8-97AF646EBAFD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</dgm:pt>
    <dgm:pt modelId="{94DAFC0A-C8FA-4F0B-BCBB-C274E0874FD6}">
      <dgm:prSet phldrT="[Texto]"/>
      <dgm:spPr/>
      <dgm:t>
        <a:bodyPr/>
        <a:lstStyle/>
        <a:p>
          <a:r>
            <a:rPr lang="pt-BR" dirty="0" smtClean="0"/>
            <a:t>Curso Preliminar Escotista</a:t>
          </a:r>
          <a:endParaRPr lang="pt-BR" dirty="0"/>
        </a:p>
      </dgm:t>
    </dgm:pt>
    <dgm:pt modelId="{6B9093DC-C25F-486F-8D7B-AC644D8F5F12}" type="parTrans" cxnId="{C4E57CFD-D37F-4116-BC10-9A293C8F7352}">
      <dgm:prSet/>
      <dgm:spPr/>
      <dgm:t>
        <a:bodyPr/>
        <a:lstStyle/>
        <a:p>
          <a:endParaRPr lang="pt-BR"/>
        </a:p>
      </dgm:t>
    </dgm:pt>
    <dgm:pt modelId="{AA20E3E6-A724-4C5B-B1D2-03785AA72991}" type="sibTrans" cxnId="{C4E57CFD-D37F-4116-BC10-9A293C8F7352}">
      <dgm:prSet/>
      <dgm:spPr/>
      <dgm:t>
        <a:bodyPr/>
        <a:lstStyle/>
        <a:p>
          <a:endParaRPr lang="pt-BR"/>
        </a:p>
      </dgm:t>
    </dgm:pt>
    <dgm:pt modelId="{8E886BA2-CADF-4E84-923A-4CCE721C4C92}">
      <dgm:prSet phldrT="[Texto]"/>
      <dgm:spPr/>
      <dgm:t>
        <a:bodyPr/>
        <a:lstStyle/>
        <a:p>
          <a:r>
            <a:rPr lang="pt-BR" dirty="0" smtClean="0"/>
            <a:t>Curso Técnico de Ramo Pioneiro</a:t>
          </a:r>
          <a:endParaRPr lang="pt-BR" dirty="0"/>
        </a:p>
      </dgm:t>
    </dgm:pt>
    <dgm:pt modelId="{D57B8AF3-D333-4AA1-8A74-91501D6A3B8C}" type="parTrans" cxnId="{23EAEA29-939B-4C34-AADB-3F8670F10E53}">
      <dgm:prSet/>
      <dgm:spPr/>
      <dgm:t>
        <a:bodyPr/>
        <a:lstStyle/>
        <a:p>
          <a:endParaRPr lang="pt-BR"/>
        </a:p>
      </dgm:t>
    </dgm:pt>
    <dgm:pt modelId="{ABD2445D-528C-4E86-90BA-B686F61B6D28}" type="sibTrans" cxnId="{23EAEA29-939B-4C34-AADB-3F8670F10E53}">
      <dgm:prSet/>
      <dgm:spPr/>
      <dgm:t>
        <a:bodyPr/>
        <a:lstStyle/>
        <a:p>
          <a:endParaRPr lang="pt-BR"/>
        </a:p>
      </dgm:t>
    </dgm:pt>
    <dgm:pt modelId="{99227A53-155F-4B60-95F3-441195F894B7}">
      <dgm:prSet phldrT="[Texto]"/>
      <dgm:spPr/>
      <dgm:t>
        <a:bodyPr/>
        <a:lstStyle/>
        <a:p>
          <a:r>
            <a:rPr lang="pt-BR" dirty="0" smtClean="0"/>
            <a:t>Curso Avançado Ramo Pioneiro</a:t>
          </a:r>
          <a:endParaRPr lang="pt-BR" dirty="0"/>
        </a:p>
      </dgm:t>
    </dgm:pt>
    <dgm:pt modelId="{6B5B976E-0123-47FD-93D7-F6EDF483F71E}" type="parTrans" cxnId="{DC6A1900-E686-4075-BAA9-75907AA10472}">
      <dgm:prSet/>
      <dgm:spPr/>
      <dgm:t>
        <a:bodyPr/>
        <a:lstStyle/>
        <a:p>
          <a:endParaRPr lang="pt-BR"/>
        </a:p>
      </dgm:t>
    </dgm:pt>
    <dgm:pt modelId="{2ED22FA7-F991-4BF8-8907-6DA3D54B0573}" type="sibTrans" cxnId="{DC6A1900-E686-4075-BAA9-75907AA10472}">
      <dgm:prSet/>
      <dgm:spPr/>
      <dgm:t>
        <a:bodyPr/>
        <a:lstStyle/>
        <a:p>
          <a:endParaRPr lang="pt-BR"/>
        </a:p>
      </dgm:t>
    </dgm:pt>
    <dgm:pt modelId="{11251625-58F9-4333-9C55-0F38FEE996DB}">
      <dgm:prSet phldrT="[Texto]"/>
      <dgm:spPr/>
      <dgm:t>
        <a:bodyPr/>
        <a:lstStyle/>
        <a:p>
          <a:r>
            <a:rPr lang="pt-BR" dirty="0" smtClean="0"/>
            <a:t>Curso Básico Ramo Pioneiro</a:t>
          </a:r>
          <a:endParaRPr lang="pt-BR" dirty="0"/>
        </a:p>
      </dgm:t>
    </dgm:pt>
    <dgm:pt modelId="{ECC52B90-91CA-49B7-96C0-F54673E997FC}" type="parTrans" cxnId="{6C1C440C-8449-455E-88DE-D2AE34644F2C}">
      <dgm:prSet/>
      <dgm:spPr/>
      <dgm:t>
        <a:bodyPr/>
        <a:lstStyle/>
        <a:p>
          <a:endParaRPr lang="pt-BR"/>
        </a:p>
      </dgm:t>
    </dgm:pt>
    <dgm:pt modelId="{7A917B06-6D07-40BE-8E95-9F23704378DF}" type="sibTrans" cxnId="{6C1C440C-8449-455E-88DE-D2AE34644F2C}">
      <dgm:prSet/>
      <dgm:spPr/>
      <dgm:t>
        <a:bodyPr/>
        <a:lstStyle/>
        <a:p>
          <a:endParaRPr lang="pt-BR"/>
        </a:p>
      </dgm:t>
    </dgm:pt>
    <dgm:pt modelId="{826A7469-606F-47F4-ACA8-3E44A6903663}">
      <dgm:prSet phldrT="[Texto]"/>
      <dgm:spPr/>
      <dgm:t>
        <a:bodyPr/>
        <a:lstStyle/>
        <a:p>
          <a:endParaRPr lang="pt-BR" dirty="0" smtClean="0"/>
        </a:p>
      </dgm:t>
    </dgm:pt>
    <dgm:pt modelId="{EB6351B6-51C2-4F39-8782-847A99C48AB2}" type="parTrans" cxnId="{8453ADA5-A8B2-46C7-9224-FB097A149DE0}">
      <dgm:prSet/>
      <dgm:spPr/>
      <dgm:t>
        <a:bodyPr/>
        <a:lstStyle/>
        <a:p>
          <a:endParaRPr lang="pt-BR"/>
        </a:p>
      </dgm:t>
    </dgm:pt>
    <dgm:pt modelId="{EE431003-D9A7-4D24-BE45-C238FCC9E55B}" type="sibTrans" cxnId="{8453ADA5-A8B2-46C7-9224-FB097A149DE0}">
      <dgm:prSet/>
      <dgm:spPr/>
      <dgm:t>
        <a:bodyPr/>
        <a:lstStyle/>
        <a:p>
          <a:endParaRPr lang="pt-BR"/>
        </a:p>
      </dgm:t>
    </dgm:pt>
    <dgm:pt modelId="{B84F42D5-C664-4BD6-A86D-06B895DD2009}" type="pres">
      <dgm:prSet presAssocID="{489924D8-F40E-43BA-92B8-97AF646EBAFD}" presName="outerComposite" presStyleCnt="0">
        <dgm:presLayoutVars>
          <dgm:chMax val="5"/>
          <dgm:dir/>
          <dgm:resizeHandles val="exact"/>
        </dgm:presLayoutVars>
      </dgm:prSet>
      <dgm:spPr/>
    </dgm:pt>
    <dgm:pt modelId="{E182E27D-AB41-4F26-9AF6-831928B24F36}" type="pres">
      <dgm:prSet presAssocID="{489924D8-F40E-43BA-92B8-97AF646EBAFD}" presName="dummyMaxCanvas" presStyleCnt="0">
        <dgm:presLayoutVars/>
      </dgm:prSet>
      <dgm:spPr/>
    </dgm:pt>
    <dgm:pt modelId="{972D6702-0CD1-4964-9239-E8AE21B82EE0}" type="pres">
      <dgm:prSet presAssocID="{489924D8-F40E-43BA-92B8-97AF646EBAF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4F2FCE-42C5-4129-84A4-5E87446F682A}" type="pres">
      <dgm:prSet presAssocID="{489924D8-F40E-43BA-92B8-97AF646EBAFD}" presName="FiveNodes_2" presStyleLbl="node1" presStyleIdx="1" presStyleCnt="5" custLinFactNeighborX="-1404" custLinFactNeighborY="26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1D4871-9BBF-4BD6-ADBA-B47731DFCCAB}" type="pres">
      <dgm:prSet presAssocID="{489924D8-F40E-43BA-92B8-97AF646EBAF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260DF4-B41C-4432-BC90-392429AB57A3}" type="pres">
      <dgm:prSet presAssocID="{489924D8-F40E-43BA-92B8-97AF646EBAF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DA6FF-6161-4F1A-9E75-3E68A6A8CF6E}" type="pres">
      <dgm:prSet presAssocID="{489924D8-F40E-43BA-92B8-97AF646EBAF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06CF4-25B8-43A2-87B4-26B4A3EE3B72}" type="pres">
      <dgm:prSet presAssocID="{489924D8-F40E-43BA-92B8-97AF646EBAF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7D620F-840A-4181-8A93-28292A59E71D}" type="pres">
      <dgm:prSet presAssocID="{489924D8-F40E-43BA-92B8-97AF646EBAF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F92ED-1099-4C73-BC36-EC59C9760BF9}" type="pres">
      <dgm:prSet presAssocID="{489924D8-F40E-43BA-92B8-97AF646EBAF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3C16E2-2E47-4383-BE2F-0F444B2378C2}" type="pres">
      <dgm:prSet presAssocID="{489924D8-F40E-43BA-92B8-97AF646EBAF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A12C23-0704-4D83-9DED-04B357CDA5FD}" type="pres">
      <dgm:prSet presAssocID="{489924D8-F40E-43BA-92B8-97AF646EBAF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68CAFF-A650-4741-97A6-A17A6D6DE59B}" type="pres">
      <dgm:prSet presAssocID="{489924D8-F40E-43BA-92B8-97AF646EBAF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1916C-1162-401D-A7C4-66F1AD6CD9E9}" type="pres">
      <dgm:prSet presAssocID="{489924D8-F40E-43BA-92B8-97AF646EBAF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930B45-5ABA-448A-9E5A-72EDC1F8CA12}" type="pres">
      <dgm:prSet presAssocID="{489924D8-F40E-43BA-92B8-97AF646EBAF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9F408-E020-40A0-A833-4970882A746D}" type="pres">
      <dgm:prSet presAssocID="{489924D8-F40E-43BA-92B8-97AF646EBAF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C007E0-EEE7-4256-B27C-EEDF6761C6BE}" type="presOf" srcId="{8E886BA2-CADF-4E84-923A-4CCE721C4C92}" destId="{B94F2FCE-42C5-4129-84A4-5E87446F682A}" srcOrd="0" destOrd="0" presId="urn:microsoft.com/office/officeart/2005/8/layout/vProcess5"/>
    <dgm:cxn modelId="{AD430E1A-767A-4E3A-9238-E64884055B1B}" type="presOf" srcId="{ABD2445D-528C-4E86-90BA-B686F61B6D28}" destId="{FF7D620F-840A-4181-8A93-28292A59E71D}" srcOrd="0" destOrd="0" presId="urn:microsoft.com/office/officeart/2005/8/layout/vProcess5"/>
    <dgm:cxn modelId="{C799338F-B027-4EC3-9125-F4969D2080BE}" type="presOf" srcId="{11251625-58F9-4333-9C55-0F38FEE996DB}" destId="{2B1D4871-9BBF-4BD6-ADBA-B47731DFCCAB}" srcOrd="0" destOrd="0" presId="urn:microsoft.com/office/officeart/2005/8/layout/vProcess5"/>
    <dgm:cxn modelId="{A123B5E6-17A3-4E4F-9002-08EE3BC82744}" type="presOf" srcId="{94DAFC0A-C8FA-4F0B-BCBB-C274E0874FD6}" destId="{972D6702-0CD1-4964-9239-E8AE21B82EE0}" srcOrd="0" destOrd="0" presId="urn:microsoft.com/office/officeart/2005/8/layout/vProcess5"/>
    <dgm:cxn modelId="{AE3A53B0-AD3F-4583-903A-07E808199BD1}" type="presOf" srcId="{11251625-58F9-4333-9C55-0F38FEE996DB}" destId="{6421916C-1162-401D-A7C4-66F1AD6CD9E9}" srcOrd="1" destOrd="0" presId="urn:microsoft.com/office/officeart/2005/8/layout/vProcess5"/>
    <dgm:cxn modelId="{1558114D-9111-4498-BEFB-3B2B92559095}" type="presOf" srcId="{826A7469-606F-47F4-ACA8-3E44A6903663}" destId="{69260DF4-B41C-4432-BC90-392429AB57A3}" srcOrd="0" destOrd="0" presId="urn:microsoft.com/office/officeart/2005/8/layout/vProcess5"/>
    <dgm:cxn modelId="{9F111C9A-F098-4AF1-83C0-FDD049C84BBC}" type="presOf" srcId="{7A917B06-6D07-40BE-8E95-9F23704378DF}" destId="{4B6F92ED-1099-4C73-BC36-EC59C9760BF9}" srcOrd="0" destOrd="0" presId="urn:microsoft.com/office/officeart/2005/8/layout/vProcess5"/>
    <dgm:cxn modelId="{23EAEA29-939B-4C34-AADB-3F8670F10E53}" srcId="{489924D8-F40E-43BA-92B8-97AF646EBAFD}" destId="{8E886BA2-CADF-4E84-923A-4CCE721C4C92}" srcOrd="1" destOrd="0" parTransId="{D57B8AF3-D333-4AA1-8A74-91501D6A3B8C}" sibTransId="{ABD2445D-528C-4E86-90BA-B686F61B6D28}"/>
    <dgm:cxn modelId="{73105A16-A7FB-421C-9010-52548CC85612}" type="presOf" srcId="{94DAFC0A-C8FA-4F0B-BCBB-C274E0874FD6}" destId="{02A12C23-0704-4D83-9DED-04B357CDA5FD}" srcOrd="1" destOrd="0" presId="urn:microsoft.com/office/officeart/2005/8/layout/vProcess5"/>
    <dgm:cxn modelId="{1F945411-A39B-4AAE-A009-CC78ECF63BE5}" type="presOf" srcId="{99227A53-155F-4B60-95F3-441195F894B7}" destId="{BD09F408-E020-40A0-A833-4970882A746D}" srcOrd="1" destOrd="0" presId="urn:microsoft.com/office/officeart/2005/8/layout/vProcess5"/>
    <dgm:cxn modelId="{00910388-C5EB-4B1D-86E1-852C7DA24394}" type="presOf" srcId="{AA20E3E6-A724-4C5B-B1D2-03785AA72991}" destId="{41D06CF4-25B8-43A2-87B4-26B4A3EE3B72}" srcOrd="0" destOrd="0" presId="urn:microsoft.com/office/officeart/2005/8/layout/vProcess5"/>
    <dgm:cxn modelId="{6C1C440C-8449-455E-88DE-D2AE34644F2C}" srcId="{489924D8-F40E-43BA-92B8-97AF646EBAFD}" destId="{11251625-58F9-4333-9C55-0F38FEE996DB}" srcOrd="2" destOrd="0" parTransId="{ECC52B90-91CA-49B7-96C0-F54673E997FC}" sibTransId="{7A917B06-6D07-40BE-8E95-9F23704378DF}"/>
    <dgm:cxn modelId="{53A380A7-939C-40B3-BF02-E8D275F56175}" type="presOf" srcId="{99227A53-155F-4B60-95F3-441195F894B7}" destId="{DA0DA6FF-6161-4F1A-9E75-3E68A6A8CF6E}" srcOrd="0" destOrd="0" presId="urn:microsoft.com/office/officeart/2005/8/layout/vProcess5"/>
    <dgm:cxn modelId="{33376B01-2295-4503-ADE0-6BE08ED3A039}" type="presOf" srcId="{826A7469-606F-47F4-ACA8-3E44A6903663}" destId="{2B930B45-5ABA-448A-9E5A-72EDC1F8CA12}" srcOrd="1" destOrd="0" presId="urn:microsoft.com/office/officeart/2005/8/layout/vProcess5"/>
    <dgm:cxn modelId="{1D900F93-06DA-4BF6-983B-2F0E9BF56E59}" type="presOf" srcId="{489924D8-F40E-43BA-92B8-97AF646EBAFD}" destId="{B84F42D5-C664-4BD6-A86D-06B895DD2009}" srcOrd="0" destOrd="0" presId="urn:microsoft.com/office/officeart/2005/8/layout/vProcess5"/>
    <dgm:cxn modelId="{DC6A1900-E686-4075-BAA9-75907AA10472}" srcId="{489924D8-F40E-43BA-92B8-97AF646EBAFD}" destId="{99227A53-155F-4B60-95F3-441195F894B7}" srcOrd="4" destOrd="0" parTransId="{6B5B976E-0123-47FD-93D7-F6EDF483F71E}" sibTransId="{2ED22FA7-F991-4BF8-8907-6DA3D54B0573}"/>
    <dgm:cxn modelId="{65E3B5FF-1D4C-4770-908E-77693FED897E}" type="presOf" srcId="{8E886BA2-CADF-4E84-923A-4CCE721C4C92}" destId="{ED68CAFF-A650-4741-97A6-A17A6D6DE59B}" srcOrd="1" destOrd="0" presId="urn:microsoft.com/office/officeart/2005/8/layout/vProcess5"/>
    <dgm:cxn modelId="{1D9621FB-7018-41D7-9661-F9BA44819580}" type="presOf" srcId="{EE431003-D9A7-4D24-BE45-C238FCC9E55B}" destId="{CE3C16E2-2E47-4383-BE2F-0F444B2378C2}" srcOrd="0" destOrd="0" presId="urn:microsoft.com/office/officeart/2005/8/layout/vProcess5"/>
    <dgm:cxn modelId="{8453ADA5-A8B2-46C7-9224-FB097A149DE0}" srcId="{489924D8-F40E-43BA-92B8-97AF646EBAFD}" destId="{826A7469-606F-47F4-ACA8-3E44A6903663}" srcOrd="3" destOrd="0" parTransId="{EB6351B6-51C2-4F39-8782-847A99C48AB2}" sibTransId="{EE431003-D9A7-4D24-BE45-C238FCC9E55B}"/>
    <dgm:cxn modelId="{C4E57CFD-D37F-4116-BC10-9A293C8F7352}" srcId="{489924D8-F40E-43BA-92B8-97AF646EBAFD}" destId="{94DAFC0A-C8FA-4F0B-BCBB-C274E0874FD6}" srcOrd="0" destOrd="0" parTransId="{6B9093DC-C25F-486F-8D7B-AC644D8F5F12}" sibTransId="{AA20E3E6-A724-4C5B-B1D2-03785AA72991}"/>
    <dgm:cxn modelId="{54ED4794-1C4E-457E-AE1E-845C5E81CED2}" type="presParOf" srcId="{B84F42D5-C664-4BD6-A86D-06B895DD2009}" destId="{E182E27D-AB41-4F26-9AF6-831928B24F36}" srcOrd="0" destOrd="0" presId="urn:microsoft.com/office/officeart/2005/8/layout/vProcess5"/>
    <dgm:cxn modelId="{280B2A14-DB3C-481E-A898-C73087F22935}" type="presParOf" srcId="{B84F42D5-C664-4BD6-A86D-06B895DD2009}" destId="{972D6702-0CD1-4964-9239-E8AE21B82EE0}" srcOrd="1" destOrd="0" presId="urn:microsoft.com/office/officeart/2005/8/layout/vProcess5"/>
    <dgm:cxn modelId="{35A06E3E-B73C-457E-9807-3C1DD7E2CB76}" type="presParOf" srcId="{B84F42D5-C664-4BD6-A86D-06B895DD2009}" destId="{B94F2FCE-42C5-4129-84A4-5E87446F682A}" srcOrd="2" destOrd="0" presId="urn:microsoft.com/office/officeart/2005/8/layout/vProcess5"/>
    <dgm:cxn modelId="{5229105E-EEBE-4E7A-8203-3A49CBB84D7C}" type="presParOf" srcId="{B84F42D5-C664-4BD6-A86D-06B895DD2009}" destId="{2B1D4871-9BBF-4BD6-ADBA-B47731DFCCAB}" srcOrd="3" destOrd="0" presId="urn:microsoft.com/office/officeart/2005/8/layout/vProcess5"/>
    <dgm:cxn modelId="{F65933FF-E347-4955-B28D-8DA351999E9E}" type="presParOf" srcId="{B84F42D5-C664-4BD6-A86D-06B895DD2009}" destId="{69260DF4-B41C-4432-BC90-392429AB57A3}" srcOrd="4" destOrd="0" presId="urn:microsoft.com/office/officeart/2005/8/layout/vProcess5"/>
    <dgm:cxn modelId="{CA7565DD-DD10-4E03-AD02-F52FE1E2BE82}" type="presParOf" srcId="{B84F42D5-C664-4BD6-A86D-06B895DD2009}" destId="{DA0DA6FF-6161-4F1A-9E75-3E68A6A8CF6E}" srcOrd="5" destOrd="0" presId="urn:microsoft.com/office/officeart/2005/8/layout/vProcess5"/>
    <dgm:cxn modelId="{A8CE087F-9D23-425D-A157-9E29E53FFDEF}" type="presParOf" srcId="{B84F42D5-C664-4BD6-A86D-06B895DD2009}" destId="{41D06CF4-25B8-43A2-87B4-26B4A3EE3B72}" srcOrd="6" destOrd="0" presId="urn:microsoft.com/office/officeart/2005/8/layout/vProcess5"/>
    <dgm:cxn modelId="{7230B01E-084B-427C-B5CB-1E1A9A10DF5A}" type="presParOf" srcId="{B84F42D5-C664-4BD6-A86D-06B895DD2009}" destId="{FF7D620F-840A-4181-8A93-28292A59E71D}" srcOrd="7" destOrd="0" presId="urn:microsoft.com/office/officeart/2005/8/layout/vProcess5"/>
    <dgm:cxn modelId="{E8E29A82-BF7C-4F91-B7DE-52585D77C464}" type="presParOf" srcId="{B84F42D5-C664-4BD6-A86D-06B895DD2009}" destId="{4B6F92ED-1099-4C73-BC36-EC59C9760BF9}" srcOrd="8" destOrd="0" presId="urn:microsoft.com/office/officeart/2005/8/layout/vProcess5"/>
    <dgm:cxn modelId="{A626B355-2943-44EF-A9B3-B68ABDE5D486}" type="presParOf" srcId="{B84F42D5-C664-4BD6-A86D-06B895DD2009}" destId="{CE3C16E2-2E47-4383-BE2F-0F444B2378C2}" srcOrd="9" destOrd="0" presId="urn:microsoft.com/office/officeart/2005/8/layout/vProcess5"/>
    <dgm:cxn modelId="{1AAAF9A6-2E85-49C0-816E-C5EFFEE455AA}" type="presParOf" srcId="{B84F42D5-C664-4BD6-A86D-06B895DD2009}" destId="{02A12C23-0704-4D83-9DED-04B357CDA5FD}" srcOrd="10" destOrd="0" presId="urn:microsoft.com/office/officeart/2005/8/layout/vProcess5"/>
    <dgm:cxn modelId="{F9ACF9FA-DBCA-4B40-9FAA-729BC87A582B}" type="presParOf" srcId="{B84F42D5-C664-4BD6-A86D-06B895DD2009}" destId="{ED68CAFF-A650-4741-97A6-A17A6D6DE59B}" srcOrd="11" destOrd="0" presId="urn:microsoft.com/office/officeart/2005/8/layout/vProcess5"/>
    <dgm:cxn modelId="{D038ED2E-BA21-4B3C-B4FA-9EE69DD0EE5D}" type="presParOf" srcId="{B84F42D5-C664-4BD6-A86D-06B895DD2009}" destId="{6421916C-1162-401D-A7C4-66F1AD6CD9E9}" srcOrd="12" destOrd="0" presId="urn:microsoft.com/office/officeart/2005/8/layout/vProcess5"/>
    <dgm:cxn modelId="{16EB5E20-E71C-41B0-A3C6-083BC3354494}" type="presParOf" srcId="{B84F42D5-C664-4BD6-A86D-06B895DD2009}" destId="{2B930B45-5ABA-448A-9E5A-72EDC1F8CA12}" srcOrd="13" destOrd="0" presId="urn:microsoft.com/office/officeart/2005/8/layout/vProcess5"/>
    <dgm:cxn modelId="{14D8E1B6-AF56-4B64-9DDA-DC65C778760B}" type="presParOf" srcId="{B84F42D5-C664-4BD6-A86D-06B895DD2009}" destId="{BD09F408-E020-40A0-A833-4970882A74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89924D8-F40E-43BA-92B8-97AF646EBAFD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</dgm:pt>
    <dgm:pt modelId="{94DAFC0A-C8FA-4F0B-BCBB-C274E0874FD6}">
      <dgm:prSet phldrT="[Texto]"/>
      <dgm:spPr/>
      <dgm:t>
        <a:bodyPr/>
        <a:lstStyle/>
        <a:p>
          <a:r>
            <a:rPr lang="pt-BR" dirty="0" smtClean="0"/>
            <a:t>Curso Preliminar Dirigente</a:t>
          </a:r>
          <a:endParaRPr lang="pt-BR" dirty="0"/>
        </a:p>
      </dgm:t>
    </dgm:pt>
    <dgm:pt modelId="{6B9093DC-C25F-486F-8D7B-AC644D8F5F12}" type="parTrans" cxnId="{C4E57CFD-D37F-4116-BC10-9A293C8F7352}">
      <dgm:prSet/>
      <dgm:spPr/>
      <dgm:t>
        <a:bodyPr/>
        <a:lstStyle/>
        <a:p>
          <a:endParaRPr lang="pt-BR"/>
        </a:p>
      </dgm:t>
    </dgm:pt>
    <dgm:pt modelId="{AA20E3E6-A724-4C5B-B1D2-03785AA72991}" type="sibTrans" cxnId="{C4E57CFD-D37F-4116-BC10-9A293C8F7352}">
      <dgm:prSet/>
      <dgm:spPr/>
      <dgm:t>
        <a:bodyPr/>
        <a:lstStyle/>
        <a:p>
          <a:endParaRPr lang="pt-BR"/>
        </a:p>
      </dgm:t>
    </dgm:pt>
    <dgm:pt modelId="{8E886BA2-CADF-4E84-923A-4CCE721C4C92}">
      <dgm:prSet phldrT="[Texto]"/>
      <dgm:spPr/>
      <dgm:t>
        <a:bodyPr/>
        <a:lstStyle/>
        <a:p>
          <a:r>
            <a:rPr lang="pt-BR" dirty="0" smtClean="0"/>
            <a:t>CT Dirigente de Grupo Escoteiro (EAD)</a:t>
          </a:r>
          <a:endParaRPr lang="pt-BR" dirty="0"/>
        </a:p>
      </dgm:t>
    </dgm:pt>
    <dgm:pt modelId="{D57B8AF3-D333-4AA1-8A74-91501D6A3B8C}" type="parTrans" cxnId="{23EAEA29-939B-4C34-AADB-3F8670F10E53}">
      <dgm:prSet/>
      <dgm:spPr/>
      <dgm:t>
        <a:bodyPr/>
        <a:lstStyle/>
        <a:p>
          <a:endParaRPr lang="pt-BR"/>
        </a:p>
      </dgm:t>
    </dgm:pt>
    <dgm:pt modelId="{ABD2445D-528C-4E86-90BA-B686F61B6D28}" type="sibTrans" cxnId="{23EAEA29-939B-4C34-AADB-3F8670F10E53}">
      <dgm:prSet/>
      <dgm:spPr/>
      <dgm:t>
        <a:bodyPr/>
        <a:lstStyle/>
        <a:p>
          <a:endParaRPr lang="pt-BR"/>
        </a:p>
      </dgm:t>
    </dgm:pt>
    <dgm:pt modelId="{99227A53-155F-4B60-95F3-441195F894B7}">
      <dgm:prSet phldrT="[Texto]"/>
      <dgm:spPr/>
      <dgm:t>
        <a:bodyPr/>
        <a:lstStyle/>
        <a:p>
          <a:r>
            <a:rPr lang="pt-BR" dirty="0" smtClean="0"/>
            <a:t>Curso Avançado Dirigente Institucional</a:t>
          </a:r>
          <a:endParaRPr lang="pt-BR" dirty="0"/>
        </a:p>
      </dgm:t>
    </dgm:pt>
    <dgm:pt modelId="{6B5B976E-0123-47FD-93D7-F6EDF483F71E}" type="parTrans" cxnId="{DC6A1900-E686-4075-BAA9-75907AA10472}">
      <dgm:prSet/>
      <dgm:spPr/>
      <dgm:t>
        <a:bodyPr/>
        <a:lstStyle/>
        <a:p>
          <a:endParaRPr lang="pt-BR"/>
        </a:p>
      </dgm:t>
    </dgm:pt>
    <dgm:pt modelId="{2ED22FA7-F991-4BF8-8907-6DA3D54B0573}" type="sibTrans" cxnId="{DC6A1900-E686-4075-BAA9-75907AA10472}">
      <dgm:prSet/>
      <dgm:spPr/>
      <dgm:t>
        <a:bodyPr/>
        <a:lstStyle/>
        <a:p>
          <a:endParaRPr lang="pt-BR"/>
        </a:p>
      </dgm:t>
    </dgm:pt>
    <dgm:pt modelId="{11251625-58F9-4333-9C55-0F38FEE996DB}">
      <dgm:prSet phldrT="[Texto]"/>
      <dgm:spPr/>
      <dgm:t>
        <a:bodyPr/>
        <a:lstStyle/>
        <a:p>
          <a:r>
            <a:rPr lang="pt-BR" dirty="0" smtClean="0"/>
            <a:t>Curso Básico Dirigente Institucional</a:t>
          </a:r>
          <a:endParaRPr lang="pt-BR" dirty="0"/>
        </a:p>
      </dgm:t>
    </dgm:pt>
    <dgm:pt modelId="{ECC52B90-91CA-49B7-96C0-F54673E997FC}" type="parTrans" cxnId="{6C1C440C-8449-455E-88DE-D2AE34644F2C}">
      <dgm:prSet/>
      <dgm:spPr/>
      <dgm:t>
        <a:bodyPr/>
        <a:lstStyle/>
        <a:p>
          <a:endParaRPr lang="pt-BR"/>
        </a:p>
      </dgm:t>
    </dgm:pt>
    <dgm:pt modelId="{7A917B06-6D07-40BE-8E95-9F23704378DF}" type="sibTrans" cxnId="{6C1C440C-8449-455E-88DE-D2AE34644F2C}">
      <dgm:prSet/>
      <dgm:spPr/>
      <dgm:t>
        <a:bodyPr/>
        <a:lstStyle/>
        <a:p>
          <a:endParaRPr lang="pt-BR"/>
        </a:p>
      </dgm:t>
    </dgm:pt>
    <dgm:pt modelId="{B84F42D5-C664-4BD6-A86D-06B895DD2009}" type="pres">
      <dgm:prSet presAssocID="{489924D8-F40E-43BA-92B8-97AF646EBAFD}" presName="outerComposite" presStyleCnt="0">
        <dgm:presLayoutVars>
          <dgm:chMax val="5"/>
          <dgm:dir/>
          <dgm:resizeHandles val="exact"/>
        </dgm:presLayoutVars>
      </dgm:prSet>
      <dgm:spPr/>
    </dgm:pt>
    <dgm:pt modelId="{E182E27D-AB41-4F26-9AF6-831928B24F36}" type="pres">
      <dgm:prSet presAssocID="{489924D8-F40E-43BA-92B8-97AF646EBAFD}" presName="dummyMaxCanvas" presStyleCnt="0">
        <dgm:presLayoutVars/>
      </dgm:prSet>
      <dgm:spPr/>
    </dgm:pt>
    <dgm:pt modelId="{FEB5575C-8C4E-4EDD-9961-504444CC1908}" type="pres">
      <dgm:prSet presAssocID="{489924D8-F40E-43BA-92B8-97AF646EBAF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73A827-2327-4F91-ABD7-FB9EBA0E753B}" type="pres">
      <dgm:prSet presAssocID="{489924D8-F40E-43BA-92B8-97AF646EBAF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E258AF-97CF-4D5B-8669-DE98248FBCC3}" type="pres">
      <dgm:prSet presAssocID="{489924D8-F40E-43BA-92B8-97AF646EBAF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ED5EEB-378E-48B1-83F5-5D93C988F590}" type="pres">
      <dgm:prSet presAssocID="{489924D8-F40E-43BA-92B8-97AF646EBAF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B6E048-ADB5-4831-8DA9-9056B33800F0}" type="pres">
      <dgm:prSet presAssocID="{489924D8-F40E-43BA-92B8-97AF646EBAF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B69A2E-CFF8-485D-98B5-018EDFBF84CF}" type="pres">
      <dgm:prSet presAssocID="{489924D8-F40E-43BA-92B8-97AF646EBAF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07E6C6-7E3E-4C4A-8E53-6648E1796133}" type="pres">
      <dgm:prSet presAssocID="{489924D8-F40E-43BA-92B8-97AF646EBAF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3A63AC-11AB-4B3F-866A-D3530F055493}" type="pres">
      <dgm:prSet presAssocID="{489924D8-F40E-43BA-92B8-97AF646EBAF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0A1CC5-D9EC-4846-BF9B-C1F7F6796F68}" type="pres">
      <dgm:prSet presAssocID="{489924D8-F40E-43BA-92B8-97AF646EBAF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43D32D-7C55-4432-99BF-69CD389F70E9}" type="pres">
      <dgm:prSet presAssocID="{489924D8-F40E-43BA-92B8-97AF646EBAF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0B6148-5D59-4B53-B098-3994EA0DD920}" type="pres">
      <dgm:prSet presAssocID="{489924D8-F40E-43BA-92B8-97AF646EBAF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7FE200-2A62-4FD0-AFA0-A6A621C1FD20}" type="presOf" srcId="{94DAFC0A-C8FA-4F0B-BCBB-C274E0874FD6}" destId="{DE3A63AC-11AB-4B3F-866A-D3530F055493}" srcOrd="1" destOrd="0" presId="urn:microsoft.com/office/officeart/2005/8/layout/vProcess5"/>
    <dgm:cxn modelId="{2F9E9FA9-1AB7-47AF-B14E-03D076DD57E1}" type="presOf" srcId="{11251625-58F9-4333-9C55-0F38FEE996DB}" destId="{9F43D32D-7C55-4432-99BF-69CD389F70E9}" srcOrd="1" destOrd="0" presId="urn:microsoft.com/office/officeart/2005/8/layout/vProcess5"/>
    <dgm:cxn modelId="{23EAEA29-939B-4C34-AADB-3F8670F10E53}" srcId="{489924D8-F40E-43BA-92B8-97AF646EBAFD}" destId="{8E886BA2-CADF-4E84-923A-4CCE721C4C92}" srcOrd="1" destOrd="0" parTransId="{D57B8AF3-D333-4AA1-8A74-91501D6A3B8C}" sibTransId="{ABD2445D-528C-4E86-90BA-B686F61B6D28}"/>
    <dgm:cxn modelId="{F25A3A40-D27B-41CE-932C-4CC4C63AC734}" type="presOf" srcId="{489924D8-F40E-43BA-92B8-97AF646EBAFD}" destId="{B84F42D5-C664-4BD6-A86D-06B895DD2009}" srcOrd="0" destOrd="0" presId="urn:microsoft.com/office/officeart/2005/8/layout/vProcess5"/>
    <dgm:cxn modelId="{9902CF9E-4F45-4E0D-8AD5-6E65E94FBDF1}" type="presOf" srcId="{ABD2445D-528C-4E86-90BA-B686F61B6D28}" destId="{FFB69A2E-CFF8-485D-98B5-018EDFBF84CF}" srcOrd="0" destOrd="0" presId="urn:microsoft.com/office/officeart/2005/8/layout/vProcess5"/>
    <dgm:cxn modelId="{BD079663-28C9-4FDE-8915-CD2AE2BF13A0}" type="presOf" srcId="{7A917B06-6D07-40BE-8E95-9F23704378DF}" destId="{4107E6C6-7E3E-4C4A-8E53-6648E1796133}" srcOrd="0" destOrd="0" presId="urn:microsoft.com/office/officeart/2005/8/layout/vProcess5"/>
    <dgm:cxn modelId="{EA4482E3-DA37-455B-BE01-DE590F01701D}" type="presOf" srcId="{99227A53-155F-4B60-95F3-441195F894B7}" destId="{19ED5EEB-378E-48B1-83F5-5D93C988F590}" srcOrd="0" destOrd="0" presId="urn:microsoft.com/office/officeart/2005/8/layout/vProcess5"/>
    <dgm:cxn modelId="{C8E4C93F-F24E-4861-8A3B-AF05ED744AF2}" type="presOf" srcId="{8E886BA2-CADF-4E84-923A-4CCE721C4C92}" destId="{B673A827-2327-4F91-ABD7-FB9EBA0E753B}" srcOrd="0" destOrd="0" presId="urn:microsoft.com/office/officeart/2005/8/layout/vProcess5"/>
    <dgm:cxn modelId="{C05EDB6D-D620-4DFC-98D7-100A1DFF49A8}" type="presOf" srcId="{94DAFC0A-C8FA-4F0B-BCBB-C274E0874FD6}" destId="{FEB5575C-8C4E-4EDD-9961-504444CC1908}" srcOrd="0" destOrd="0" presId="urn:microsoft.com/office/officeart/2005/8/layout/vProcess5"/>
    <dgm:cxn modelId="{DC6A1900-E686-4075-BAA9-75907AA10472}" srcId="{489924D8-F40E-43BA-92B8-97AF646EBAFD}" destId="{99227A53-155F-4B60-95F3-441195F894B7}" srcOrd="3" destOrd="0" parTransId="{6B5B976E-0123-47FD-93D7-F6EDF483F71E}" sibTransId="{2ED22FA7-F991-4BF8-8907-6DA3D54B0573}"/>
    <dgm:cxn modelId="{1020C0EF-8825-4C99-B0CA-3FDBC8C3CBC3}" type="presOf" srcId="{11251625-58F9-4333-9C55-0F38FEE996DB}" destId="{26E258AF-97CF-4D5B-8669-DE98248FBCC3}" srcOrd="0" destOrd="0" presId="urn:microsoft.com/office/officeart/2005/8/layout/vProcess5"/>
    <dgm:cxn modelId="{C4E57CFD-D37F-4116-BC10-9A293C8F7352}" srcId="{489924D8-F40E-43BA-92B8-97AF646EBAFD}" destId="{94DAFC0A-C8FA-4F0B-BCBB-C274E0874FD6}" srcOrd="0" destOrd="0" parTransId="{6B9093DC-C25F-486F-8D7B-AC644D8F5F12}" sibTransId="{AA20E3E6-A724-4C5B-B1D2-03785AA72991}"/>
    <dgm:cxn modelId="{3B27EC98-564D-4840-ACC8-8B405FA98640}" type="presOf" srcId="{99227A53-155F-4B60-95F3-441195F894B7}" destId="{580B6148-5D59-4B53-B098-3994EA0DD920}" srcOrd="1" destOrd="0" presId="urn:microsoft.com/office/officeart/2005/8/layout/vProcess5"/>
    <dgm:cxn modelId="{3CC84CEA-DE23-4160-B2B5-75655F3DD601}" type="presOf" srcId="{8E886BA2-CADF-4E84-923A-4CCE721C4C92}" destId="{070A1CC5-D9EC-4846-BF9B-C1F7F6796F68}" srcOrd="1" destOrd="0" presId="urn:microsoft.com/office/officeart/2005/8/layout/vProcess5"/>
    <dgm:cxn modelId="{DE9C47A5-4DC1-48C8-9923-2CF2B7C3657D}" type="presOf" srcId="{AA20E3E6-A724-4C5B-B1D2-03785AA72991}" destId="{A2B6E048-ADB5-4831-8DA9-9056B33800F0}" srcOrd="0" destOrd="0" presId="urn:microsoft.com/office/officeart/2005/8/layout/vProcess5"/>
    <dgm:cxn modelId="{6C1C440C-8449-455E-88DE-D2AE34644F2C}" srcId="{489924D8-F40E-43BA-92B8-97AF646EBAFD}" destId="{11251625-58F9-4333-9C55-0F38FEE996DB}" srcOrd="2" destOrd="0" parTransId="{ECC52B90-91CA-49B7-96C0-F54673E997FC}" sibTransId="{7A917B06-6D07-40BE-8E95-9F23704378DF}"/>
    <dgm:cxn modelId="{8D189DAD-4C4F-4F7F-8B5E-A0693D4477DE}" type="presParOf" srcId="{B84F42D5-C664-4BD6-A86D-06B895DD2009}" destId="{E182E27D-AB41-4F26-9AF6-831928B24F36}" srcOrd="0" destOrd="0" presId="urn:microsoft.com/office/officeart/2005/8/layout/vProcess5"/>
    <dgm:cxn modelId="{C39EAD27-0414-4AE6-98FE-C0CCF7ED87B5}" type="presParOf" srcId="{B84F42D5-C664-4BD6-A86D-06B895DD2009}" destId="{FEB5575C-8C4E-4EDD-9961-504444CC1908}" srcOrd="1" destOrd="0" presId="urn:microsoft.com/office/officeart/2005/8/layout/vProcess5"/>
    <dgm:cxn modelId="{20D36E96-3B7C-40D6-BC07-8C2E8822631C}" type="presParOf" srcId="{B84F42D5-C664-4BD6-A86D-06B895DD2009}" destId="{B673A827-2327-4F91-ABD7-FB9EBA0E753B}" srcOrd="2" destOrd="0" presId="urn:microsoft.com/office/officeart/2005/8/layout/vProcess5"/>
    <dgm:cxn modelId="{91EF071E-D1B5-4B9C-AD5E-53359C2D2178}" type="presParOf" srcId="{B84F42D5-C664-4BD6-A86D-06B895DD2009}" destId="{26E258AF-97CF-4D5B-8669-DE98248FBCC3}" srcOrd="3" destOrd="0" presId="urn:microsoft.com/office/officeart/2005/8/layout/vProcess5"/>
    <dgm:cxn modelId="{08285C18-8AC4-4361-A44A-3A4BE7F24906}" type="presParOf" srcId="{B84F42D5-C664-4BD6-A86D-06B895DD2009}" destId="{19ED5EEB-378E-48B1-83F5-5D93C988F590}" srcOrd="4" destOrd="0" presId="urn:microsoft.com/office/officeart/2005/8/layout/vProcess5"/>
    <dgm:cxn modelId="{8D7FB8D5-1FFF-43F9-863E-ADA2DABB496B}" type="presParOf" srcId="{B84F42D5-C664-4BD6-A86D-06B895DD2009}" destId="{A2B6E048-ADB5-4831-8DA9-9056B33800F0}" srcOrd="5" destOrd="0" presId="urn:microsoft.com/office/officeart/2005/8/layout/vProcess5"/>
    <dgm:cxn modelId="{4EA263EE-241B-4D9B-9564-12A40E009C2D}" type="presParOf" srcId="{B84F42D5-C664-4BD6-A86D-06B895DD2009}" destId="{FFB69A2E-CFF8-485D-98B5-018EDFBF84CF}" srcOrd="6" destOrd="0" presId="urn:microsoft.com/office/officeart/2005/8/layout/vProcess5"/>
    <dgm:cxn modelId="{8201F1BC-4F31-47D9-97B5-B7899C4FAE47}" type="presParOf" srcId="{B84F42D5-C664-4BD6-A86D-06B895DD2009}" destId="{4107E6C6-7E3E-4C4A-8E53-6648E1796133}" srcOrd="7" destOrd="0" presId="urn:microsoft.com/office/officeart/2005/8/layout/vProcess5"/>
    <dgm:cxn modelId="{E14D8513-1F0E-41B8-870B-9FF5C8F04E43}" type="presParOf" srcId="{B84F42D5-C664-4BD6-A86D-06B895DD2009}" destId="{DE3A63AC-11AB-4B3F-866A-D3530F055493}" srcOrd="8" destOrd="0" presId="urn:microsoft.com/office/officeart/2005/8/layout/vProcess5"/>
    <dgm:cxn modelId="{800E673D-8ADF-45DE-8462-14F6F0392D31}" type="presParOf" srcId="{B84F42D5-C664-4BD6-A86D-06B895DD2009}" destId="{070A1CC5-D9EC-4846-BF9B-C1F7F6796F68}" srcOrd="9" destOrd="0" presId="urn:microsoft.com/office/officeart/2005/8/layout/vProcess5"/>
    <dgm:cxn modelId="{39D6A17C-67F7-443F-A8A3-33D13327E65F}" type="presParOf" srcId="{B84F42D5-C664-4BD6-A86D-06B895DD2009}" destId="{9F43D32D-7C55-4432-99BF-69CD389F70E9}" srcOrd="10" destOrd="0" presId="urn:microsoft.com/office/officeart/2005/8/layout/vProcess5"/>
    <dgm:cxn modelId="{04AFC59E-5707-4002-9D08-F4221847C322}" type="presParOf" srcId="{B84F42D5-C664-4BD6-A86D-06B895DD2009}" destId="{580B6148-5D59-4B53-B098-3994EA0DD92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A60165-EACD-4906-804C-D4AAFEBEB426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CB68FF3-6E07-4354-B30B-441B019021E4}">
      <dgm:prSet phldrT="[Texto]"/>
      <dgm:spPr/>
      <dgm:t>
        <a:bodyPr/>
        <a:lstStyle/>
        <a:p>
          <a:r>
            <a:rPr lang="pt-BR" dirty="0" smtClean="0"/>
            <a:t>1 Ano</a:t>
          </a:r>
          <a:endParaRPr lang="pt-BR" dirty="0"/>
        </a:p>
      </dgm:t>
    </dgm:pt>
    <dgm:pt modelId="{5C289A18-B157-4FDF-B1C0-C6FB61F41476}" type="parTrans" cxnId="{9729E33E-3244-42B6-8257-5C5A19B6B8F4}">
      <dgm:prSet/>
      <dgm:spPr/>
      <dgm:t>
        <a:bodyPr/>
        <a:lstStyle/>
        <a:p>
          <a:endParaRPr lang="pt-BR"/>
        </a:p>
      </dgm:t>
    </dgm:pt>
    <dgm:pt modelId="{324CC941-80E8-45D5-BD15-E6D3D0207C52}" type="sibTrans" cxnId="{9729E33E-3244-42B6-8257-5C5A19B6B8F4}">
      <dgm:prSet/>
      <dgm:spPr/>
      <dgm:t>
        <a:bodyPr/>
        <a:lstStyle/>
        <a:p>
          <a:endParaRPr lang="pt-BR"/>
        </a:p>
      </dgm:t>
    </dgm:pt>
    <dgm:pt modelId="{3EF6AD70-DE64-4C25-B8DC-61163623FB10}">
      <dgm:prSet phldrT="[Texto]"/>
      <dgm:spPr/>
      <dgm:t>
        <a:bodyPr/>
        <a:lstStyle/>
        <a:p>
          <a:r>
            <a:rPr lang="pt-BR" dirty="0" smtClean="0"/>
            <a:t>Nível Básico</a:t>
          </a:r>
          <a:endParaRPr lang="pt-BR" dirty="0"/>
        </a:p>
      </dgm:t>
    </dgm:pt>
    <dgm:pt modelId="{3BF5669E-C04D-42D7-BB0A-88B3D4BA153C}" type="parTrans" cxnId="{25A6CB8F-63EB-4B0A-84FF-B4729E97DAF3}">
      <dgm:prSet/>
      <dgm:spPr/>
      <dgm:t>
        <a:bodyPr/>
        <a:lstStyle/>
        <a:p>
          <a:endParaRPr lang="pt-BR"/>
        </a:p>
      </dgm:t>
    </dgm:pt>
    <dgm:pt modelId="{212291EB-9F2D-48A7-877D-DDC207989146}" type="sibTrans" cxnId="{25A6CB8F-63EB-4B0A-84FF-B4729E97DAF3}">
      <dgm:prSet/>
      <dgm:spPr/>
      <dgm:t>
        <a:bodyPr/>
        <a:lstStyle/>
        <a:p>
          <a:endParaRPr lang="pt-BR"/>
        </a:p>
      </dgm:t>
    </dgm:pt>
    <dgm:pt modelId="{5BEA1F3D-DF2C-42D3-932D-EA32AE3859DD}">
      <dgm:prSet phldrT="[Texto]"/>
      <dgm:spPr/>
      <dgm:t>
        <a:bodyPr/>
        <a:lstStyle/>
        <a:p>
          <a:r>
            <a:rPr lang="pt-BR" dirty="0" smtClean="0"/>
            <a:t>2 Anos</a:t>
          </a:r>
          <a:endParaRPr lang="pt-BR" dirty="0"/>
        </a:p>
      </dgm:t>
    </dgm:pt>
    <dgm:pt modelId="{74158248-20AA-44A6-AD97-E4CCCEB4AA2F}" type="parTrans" cxnId="{571B8CE9-2529-4E37-BA02-7D81B2FD4546}">
      <dgm:prSet/>
      <dgm:spPr/>
      <dgm:t>
        <a:bodyPr/>
        <a:lstStyle/>
        <a:p>
          <a:endParaRPr lang="pt-BR"/>
        </a:p>
      </dgm:t>
    </dgm:pt>
    <dgm:pt modelId="{23C24CEE-8534-467A-ABA5-5E4233E7AED4}" type="sibTrans" cxnId="{571B8CE9-2529-4E37-BA02-7D81B2FD4546}">
      <dgm:prSet/>
      <dgm:spPr/>
      <dgm:t>
        <a:bodyPr/>
        <a:lstStyle/>
        <a:p>
          <a:endParaRPr lang="pt-BR"/>
        </a:p>
      </dgm:t>
    </dgm:pt>
    <dgm:pt modelId="{EDD56810-5D63-4E80-90EC-2FFFF6130B0B}">
      <dgm:prSet phldrT="[Texto]"/>
      <dgm:spPr/>
      <dgm:t>
        <a:bodyPr/>
        <a:lstStyle/>
        <a:p>
          <a:r>
            <a:rPr lang="pt-BR" dirty="0" smtClean="0"/>
            <a:t>Nível Avançado</a:t>
          </a:r>
          <a:endParaRPr lang="pt-BR" dirty="0"/>
        </a:p>
      </dgm:t>
    </dgm:pt>
    <dgm:pt modelId="{2F765554-71F8-4F68-BE83-D2D74F38C4E9}" type="parTrans" cxnId="{AA7AF114-11B5-46AB-B608-17E7BD31ACBD}">
      <dgm:prSet/>
      <dgm:spPr/>
      <dgm:t>
        <a:bodyPr/>
        <a:lstStyle/>
        <a:p>
          <a:endParaRPr lang="pt-BR"/>
        </a:p>
      </dgm:t>
    </dgm:pt>
    <dgm:pt modelId="{18940E81-A531-4BA4-94A5-BA925A97F270}" type="sibTrans" cxnId="{AA7AF114-11B5-46AB-B608-17E7BD31ACBD}">
      <dgm:prSet/>
      <dgm:spPr/>
      <dgm:t>
        <a:bodyPr/>
        <a:lstStyle/>
        <a:p>
          <a:endParaRPr lang="pt-BR"/>
        </a:p>
      </dgm:t>
    </dgm:pt>
    <dgm:pt modelId="{5C2D03DE-DB9F-4075-81CD-040B33AC94AF}">
      <dgm:prSet phldrT="[Texto]"/>
      <dgm:spPr/>
      <dgm:t>
        <a:bodyPr/>
        <a:lstStyle/>
        <a:p>
          <a:r>
            <a:rPr lang="pt-BR" dirty="0" smtClean="0"/>
            <a:t>Revalidação</a:t>
          </a:r>
          <a:endParaRPr lang="pt-BR" dirty="0"/>
        </a:p>
      </dgm:t>
    </dgm:pt>
    <dgm:pt modelId="{A42CB602-4A89-4D6E-8097-9535A0AC5CE6}" type="parTrans" cxnId="{995AAFA6-880B-4B89-96E8-A1E06C4592BF}">
      <dgm:prSet/>
      <dgm:spPr/>
      <dgm:t>
        <a:bodyPr/>
        <a:lstStyle/>
        <a:p>
          <a:endParaRPr lang="pt-BR"/>
        </a:p>
      </dgm:t>
    </dgm:pt>
    <dgm:pt modelId="{135A3F20-435B-46C1-B9E8-17416627EA58}" type="sibTrans" cxnId="{995AAFA6-880B-4B89-96E8-A1E06C4592BF}">
      <dgm:prSet/>
      <dgm:spPr/>
      <dgm:t>
        <a:bodyPr/>
        <a:lstStyle/>
        <a:p>
          <a:endParaRPr lang="pt-BR"/>
        </a:p>
      </dgm:t>
    </dgm:pt>
    <dgm:pt modelId="{27667767-5C22-4D4D-BF01-52251B1F7046}">
      <dgm:prSet phldrT="[Texto]"/>
      <dgm:spPr/>
      <dgm:t>
        <a:bodyPr/>
        <a:lstStyle/>
        <a:p>
          <a:r>
            <a:rPr lang="pt-BR" dirty="0" smtClean="0"/>
            <a:t>A critério do Assessor Pessoal de Formação</a:t>
          </a:r>
          <a:endParaRPr lang="pt-BR" dirty="0"/>
        </a:p>
      </dgm:t>
    </dgm:pt>
    <dgm:pt modelId="{6EFB71F1-160D-4EDA-8C96-E5431F3C1653}" type="parTrans" cxnId="{45CBD87D-FDE2-402C-BC52-F738DB45DDCC}">
      <dgm:prSet/>
      <dgm:spPr/>
      <dgm:t>
        <a:bodyPr/>
        <a:lstStyle/>
        <a:p>
          <a:endParaRPr lang="pt-BR"/>
        </a:p>
      </dgm:t>
    </dgm:pt>
    <dgm:pt modelId="{3A497271-7E85-49BB-A2BD-6513FB62AFA5}" type="sibTrans" cxnId="{45CBD87D-FDE2-402C-BC52-F738DB45DDCC}">
      <dgm:prSet/>
      <dgm:spPr/>
      <dgm:t>
        <a:bodyPr/>
        <a:lstStyle/>
        <a:p>
          <a:endParaRPr lang="pt-BR"/>
        </a:p>
      </dgm:t>
    </dgm:pt>
    <dgm:pt modelId="{8C9C143D-636D-4C5A-A4AD-69E0FFE6DC0D}">
      <dgm:prSet phldrT="[Texto]"/>
      <dgm:spPr/>
      <dgm:t>
        <a:bodyPr/>
        <a:lstStyle/>
        <a:p>
          <a:r>
            <a:rPr lang="pt-BR" dirty="0" smtClean="0"/>
            <a:t>Prazo</a:t>
          </a:r>
          <a:endParaRPr lang="pt-BR" dirty="0"/>
        </a:p>
      </dgm:t>
    </dgm:pt>
    <dgm:pt modelId="{27209296-D55F-4D86-AD9E-704C276CCC1F}" type="parTrans" cxnId="{78C8C56E-504F-4B27-A343-61FD58FA8F1F}">
      <dgm:prSet/>
      <dgm:spPr/>
      <dgm:t>
        <a:bodyPr/>
        <a:lstStyle/>
        <a:p>
          <a:endParaRPr lang="pt-BR"/>
        </a:p>
      </dgm:t>
    </dgm:pt>
    <dgm:pt modelId="{3B137C49-C937-4BBA-A8D4-147F1CA29102}" type="sibTrans" cxnId="{78C8C56E-504F-4B27-A343-61FD58FA8F1F}">
      <dgm:prSet/>
      <dgm:spPr/>
      <dgm:t>
        <a:bodyPr/>
        <a:lstStyle/>
        <a:p>
          <a:endParaRPr lang="pt-BR"/>
        </a:p>
      </dgm:t>
    </dgm:pt>
    <dgm:pt modelId="{5DEEFB8B-7423-4CF0-A98E-F16E5A7575A0}">
      <dgm:prSet phldrT="[Texto]"/>
      <dgm:spPr/>
      <dgm:t>
        <a:bodyPr/>
        <a:lstStyle/>
        <a:p>
          <a:r>
            <a:rPr lang="pt-BR" dirty="0" smtClean="0"/>
            <a:t>Curso técnico, tarefa, ...</a:t>
          </a:r>
          <a:endParaRPr lang="pt-BR" dirty="0"/>
        </a:p>
      </dgm:t>
    </dgm:pt>
    <dgm:pt modelId="{5D3E8010-8E95-4404-AA9C-24708014F4C2}" type="parTrans" cxnId="{472BA001-2AEF-4124-978A-361BC47FE533}">
      <dgm:prSet/>
      <dgm:spPr/>
      <dgm:t>
        <a:bodyPr/>
        <a:lstStyle/>
        <a:p>
          <a:endParaRPr lang="pt-BR"/>
        </a:p>
      </dgm:t>
    </dgm:pt>
    <dgm:pt modelId="{31942312-D24F-4C6D-B2F5-EF55555C4392}" type="sibTrans" cxnId="{472BA001-2AEF-4124-978A-361BC47FE533}">
      <dgm:prSet/>
      <dgm:spPr/>
      <dgm:t>
        <a:bodyPr/>
        <a:lstStyle/>
        <a:p>
          <a:endParaRPr lang="pt-BR"/>
        </a:p>
      </dgm:t>
    </dgm:pt>
    <dgm:pt modelId="{7045927A-77B7-475A-A51E-1F60E1F30303}">
      <dgm:prSet phldrT="[Texto]"/>
      <dgm:spPr/>
      <dgm:t>
        <a:bodyPr/>
        <a:lstStyle/>
        <a:p>
          <a:r>
            <a:rPr lang="pt-BR" dirty="0" smtClean="0"/>
            <a:t>A contar da data do curso</a:t>
          </a:r>
          <a:endParaRPr lang="pt-BR" dirty="0"/>
        </a:p>
      </dgm:t>
    </dgm:pt>
    <dgm:pt modelId="{2837C114-049D-4665-93C3-75DC4DC9EE65}" type="parTrans" cxnId="{437EF249-0D93-4D90-A38A-AB2D136F9538}">
      <dgm:prSet/>
      <dgm:spPr/>
      <dgm:t>
        <a:bodyPr/>
        <a:lstStyle/>
        <a:p>
          <a:endParaRPr lang="pt-BR"/>
        </a:p>
      </dgm:t>
    </dgm:pt>
    <dgm:pt modelId="{90610D93-4D00-4B76-8867-73AA3F3CE91B}" type="sibTrans" cxnId="{437EF249-0D93-4D90-A38A-AB2D136F9538}">
      <dgm:prSet/>
      <dgm:spPr/>
      <dgm:t>
        <a:bodyPr/>
        <a:lstStyle/>
        <a:p>
          <a:endParaRPr lang="pt-BR"/>
        </a:p>
      </dgm:t>
    </dgm:pt>
    <dgm:pt modelId="{9BC1550A-F48F-4ACA-82A6-C856DDDF90A8}" type="pres">
      <dgm:prSet presAssocID="{7EA60165-EACD-4906-804C-D4AAFEBEB4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F27326-2F13-4B4D-AC34-3FD384AB4B09}" type="pres">
      <dgm:prSet presAssocID="{5CB68FF3-6E07-4354-B30B-441B019021E4}" presName="linNode" presStyleCnt="0"/>
      <dgm:spPr/>
    </dgm:pt>
    <dgm:pt modelId="{359841E0-B687-498C-9646-B8065A41AC20}" type="pres">
      <dgm:prSet presAssocID="{5CB68FF3-6E07-4354-B30B-441B019021E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5EADE9-1177-4ADD-B4A5-ADCB79BA9402}" type="pres">
      <dgm:prSet presAssocID="{5CB68FF3-6E07-4354-B30B-441B019021E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94396B-B3DB-48ED-A6EF-50F7F3991F53}" type="pres">
      <dgm:prSet presAssocID="{324CC941-80E8-45D5-BD15-E6D3D0207C52}" presName="sp" presStyleCnt="0"/>
      <dgm:spPr/>
    </dgm:pt>
    <dgm:pt modelId="{758C34F7-B265-4803-8C9B-E78E9E96FA27}" type="pres">
      <dgm:prSet presAssocID="{5BEA1F3D-DF2C-42D3-932D-EA32AE3859DD}" presName="linNode" presStyleCnt="0"/>
      <dgm:spPr/>
    </dgm:pt>
    <dgm:pt modelId="{9E31CD0B-6666-4997-9160-9EB0F05F1FF2}" type="pres">
      <dgm:prSet presAssocID="{5BEA1F3D-DF2C-42D3-932D-EA32AE3859D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4FA035-9E46-4AF4-8332-A8F402EC8E1A}" type="pres">
      <dgm:prSet presAssocID="{5BEA1F3D-DF2C-42D3-932D-EA32AE3859D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4D2C2E-7F54-405B-84AE-A647F9232281}" type="pres">
      <dgm:prSet presAssocID="{23C24CEE-8534-467A-ABA5-5E4233E7AED4}" presName="sp" presStyleCnt="0"/>
      <dgm:spPr/>
    </dgm:pt>
    <dgm:pt modelId="{8BE8E3E5-9874-45B3-86A3-F0633DBDB4B9}" type="pres">
      <dgm:prSet presAssocID="{5C2D03DE-DB9F-4075-81CD-040B33AC94AF}" presName="linNode" presStyleCnt="0"/>
      <dgm:spPr/>
    </dgm:pt>
    <dgm:pt modelId="{775D7907-B268-4439-B782-D50677AB92FA}" type="pres">
      <dgm:prSet presAssocID="{5C2D03DE-DB9F-4075-81CD-040B33AC94A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117F4D-3D9F-42F5-B698-9E20ECC9A5BA}" type="pres">
      <dgm:prSet presAssocID="{5C2D03DE-DB9F-4075-81CD-040B33AC94A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93571C-62A1-45D7-970B-813C31E0119D}" type="pres">
      <dgm:prSet presAssocID="{135A3F20-435B-46C1-B9E8-17416627EA58}" presName="sp" presStyleCnt="0"/>
      <dgm:spPr/>
    </dgm:pt>
    <dgm:pt modelId="{8057F4EC-845E-46C7-B786-7E8C5D06A48D}" type="pres">
      <dgm:prSet presAssocID="{8C9C143D-636D-4C5A-A4AD-69E0FFE6DC0D}" presName="linNode" presStyleCnt="0"/>
      <dgm:spPr/>
    </dgm:pt>
    <dgm:pt modelId="{4E0F2B7C-873B-441D-8481-CAD1EB129B95}" type="pres">
      <dgm:prSet presAssocID="{8C9C143D-636D-4C5A-A4AD-69E0FFE6DC0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55FB76-F2E3-4F30-995C-9BD1DBB45747}" type="pres">
      <dgm:prSet presAssocID="{8C9C143D-636D-4C5A-A4AD-69E0FFE6DC0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425E18-E311-498E-891D-EC691942B176}" type="presOf" srcId="{5CB68FF3-6E07-4354-B30B-441B019021E4}" destId="{359841E0-B687-498C-9646-B8065A41AC20}" srcOrd="0" destOrd="0" presId="urn:microsoft.com/office/officeart/2005/8/layout/vList5"/>
    <dgm:cxn modelId="{571B8CE9-2529-4E37-BA02-7D81B2FD4546}" srcId="{7EA60165-EACD-4906-804C-D4AAFEBEB426}" destId="{5BEA1F3D-DF2C-42D3-932D-EA32AE3859DD}" srcOrd="1" destOrd="0" parTransId="{74158248-20AA-44A6-AD97-E4CCCEB4AA2F}" sibTransId="{23C24CEE-8534-467A-ABA5-5E4233E7AED4}"/>
    <dgm:cxn modelId="{D2EB2082-13B3-4C6E-B31A-02E10EE5EF40}" type="presOf" srcId="{EDD56810-5D63-4E80-90EC-2FFFF6130B0B}" destId="{D44FA035-9E46-4AF4-8332-A8F402EC8E1A}" srcOrd="0" destOrd="0" presId="urn:microsoft.com/office/officeart/2005/8/layout/vList5"/>
    <dgm:cxn modelId="{472BA001-2AEF-4124-978A-361BC47FE533}" srcId="{5C2D03DE-DB9F-4075-81CD-040B33AC94AF}" destId="{5DEEFB8B-7423-4CF0-A98E-F16E5A7575A0}" srcOrd="1" destOrd="0" parTransId="{5D3E8010-8E95-4404-AA9C-24708014F4C2}" sibTransId="{31942312-D24F-4C6D-B2F5-EF55555C4392}"/>
    <dgm:cxn modelId="{25A6CB8F-63EB-4B0A-84FF-B4729E97DAF3}" srcId="{5CB68FF3-6E07-4354-B30B-441B019021E4}" destId="{3EF6AD70-DE64-4C25-B8DC-61163623FB10}" srcOrd="0" destOrd="0" parTransId="{3BF5669E-C04D-42D7-BB0A-88B3D4BA153C}" sibTransId="{212291EB-9F2D-48A7-877D-DDC207989146}"/>
    <dgm:cxn modelId="{7C8F84ED-D72A-4A4E-A7C9-928E5E07613F}" type="presOf" srcId="{5C2D03DE-DB9F-4075-81CD-040B33AC94AF}" destId="{775D7907-B268-4439-B782-D50677AB92FA}" srcOrd="0" destOrd="0" presId="urn:microsoft.com/office/officeart/2005/8/layout/vList5"/>
    <dgm:cxn modelId="{E09D3CEB-9850-46D2-BA71-167CC0B13D52}" type="presOf" srcId="{8C9C143D-636D-4C5A-A4AD-69E0FFE6DC0D}" destId="{4E0F2B7C-873B-441D-8481-CAD1EB129B95}" srcOrd="0" destOrd="0" presId="urn:microsoft.com/office/officeart/2005/8/layout/vList5"/>
    <dgm:cxn modelId="{9729E33E-3244-42B6-8257-5C5A19B6B8F4}" srcId="{7EA60165-EACD-4906-804C-D4AAFEBEB426}" destId="{5CB68FF3-6E07-4354-B30B-441B019021E4}" srcOrd="0" destOrd="0" parTransId="{5C289A18-B157-4FDF-B1C0-C6FB61F41476}" sibTransId="{324CC941-80E8-45D5-BD15-E6D3D0207C52}"/>
    <dgm:cxn modelId="{995AAFA6-880B-4B89-96E8-A1E06C4592BF}" srcId="{7EA60165-EACD-4906-804C-D4AAFEBEB426}" destId="{5C2D03DE-DB9F-4075-81CD-040B33AC94AF}" srcOrd="2" destOrd="0" parTransId="{A42CB602-4A89-4D6E-8097-9535A0AC5CE6}" sibTransId="{135A3F20-435B-46C1-B9E8-17416627EA58}"/>
    <dgm:cxn modelId="{B1D35755-6271-4F81-ACC2-6BB57ACB67A1}" type="presOf" srcId="{5DEEFB8B-7423-4CF0-A98E-F16E5A7575A0}" destId="{14117F4D-3D9F-42F5-B698-9E20ECC9A5BA}" srcOrd="0" destOrd="1" presId="urn:microsoft.com/office/officeart/2005/8/layout/vList5"/>
    <dgm:cxn modelId="{78C8C56E-504F-4B27-A343-61FD58FA8F1F}" srcId="{7EA60165-EACD-4906-804C-D4AAFEBEB426}" destId="{8C9C143D-636D-4C5A-A4AD-69E0FFE6DC0D}" srcOrd="3" destOrd="0" parTransId="{27209296-D55F-4D86-AD9E-704C276CCC1F}" sibTransId="{3B137C49-C937-4BBA-A8D4-147F1CA29102}"/>
    <dgm:cxn modelId="{7F0660B6-EE30-4522-B0D6-F0AB7E75A2F1}" type="presOf" srcId="{27667767-5C22-4D4D-BF01-52251B1F7046}" destId="{14117F4D-3D9F-42F5-B698-9E20ECC9A5BA}" srcOrd="0" destOrd="0" presId="urn:microsoft.com/office/officeart/2005/8/layout/vList5"/>
    <dgm:cxn modelId="{9A48732B-182E-4EA5-8FE8-212DEA5E9944}" type="presOf" srcId="{3EF6AD70-DE64-4C25-B8DC-61163623FB10}" destId="{985EADE9-1177-4ADD-B4A5-ADCB79BA9402}" srcOrd="0" destOrd="0" presId="urn:microsoft.com/office/officeart/2005/8/layout/vList5"/>
    <dgm:cxn modelId="{437EF249-0D93-4D90-A38A-AB2D136F9538}" srcId="{8C9C143D-636D-4C5A-A4AD-69E0FFE6DC0D}" destId="{7045927A-77B7-475A-A51E-1F60E1F30303}" srcOrd="0" destOrd="0" parTransId="{2837C114-049D-4665-93C3-75DC4DC9EE65}" sibTransId="{90610D93-4D00-4B76-8867-73AA3F3CE91B}"/>
    <dgm:cxn modelId="{F153B50B-03EC-468F-98E6-4CADFC5E0659}" type="presOf" srcId="{7EA60165-EACD-4906-804C-D4AAFEBEB426}" destId="{9BC1550A-F48F-4ACA-82A6-C856DDDF90A8}" srcOrd="0" destOrd="0" presId="urn:microsoft.com/office/officeart/2005/8/layout/vList5"/>
    <dgm:cxn modelId="{DE1DBB8A-1253-44FC-A8C1-DCE264807202}" type="presOf" srcId="{7045927A-77B7-475A-A51E-1F60E1F30303}" destId="{3D55FB76-F2E3-4F30-995C-9BD1DBB45747}" srcOrd="0" destOrd="0" presId="urn:microsoft.com/office/officeart/2005/8/layout/vList5"/>
    <dgm:cxn modelId="{D6CC164C-54FC-4D2A-94DC-D4BB39546A86}" type="presOf" srcId="{5BEA1F3D-DF2C-42D3-932D-EA32AE3859DD}" destId="{9E31CD0B-6666-4997-9160-9EB0F05F1FF2}" srcOrd="0" destOrd="0" presId="urn:microsoft.com/office/officeart/2005/8/layout/vList5"/>
    <dgm:cxn modelId="{45CBD87D-FDE2-402C-BC52-F738DB45DDCC}" srcId="{5C2D03DE-DB9F-4075-81CD-040B33AC94AF}" destId="{27667767-5C22-4D4D-BF01-52251B1F7046}" srcOrd="0" destOrd="0" parTransId="{6EFB71F1-160D-4EDA-8C96-E5431F3C1653}" sibTransId="{3A497271-7E85-49BB-A2BD-6513FB62AFA5}"/>
    <dgm:cxn modelId="{AA7AF114-11B5-46AB-B608-17E7BD31ACBD}" srcId="{5BEA1F3D-DF2C-42D3-932D-EA32AE3859DD}" destId="{EDD56810-5D63-4E80-90EC-2FFFF6130B0B}" srcOrd="0" destOrd="0" parTransId="{2F765554-71F8-4F68-BE83-D2D74F38C4E9}" sibTransId="{18940E81-A531-4BA4-94A5-BA925A97F270}"/>
    <dgm:cxn modelId="{A1B1E924-5A3A-4EF0-B74E-76CD3FF7C97F}" type="presParOf" srcId="{9BC1550A-F48F-4ACA-82A6-C856DDDF90A8}" destId="{88F27326-2F13-4B4D-AC34-3FD384AB4B09}" srcOrd="0" destOrd="0" presId="urn:microsoft.com/office/officeart/2005/8/layout/vList5"/>
    <dgm:cxn modelId="{E8FC879E-4382-40EA-A5C0-12DA156324EA}" type="presParOf" srcId="{88F27326-2F13-4B4D-AC34-3FD384AB4B09}" destId="{359841E0-B687-498C-9646-B8065A41AC20}" srcOrd="0" destOrd="0" presId="urn:microsoft.com/office/officeart/2005/8/layout/vList5"/>
    <dgm:cxn modelId="{75E088D6-AF44-47B8-BE62-03B1205D9174}" type="presParOf" srcId="{88F27326-2F13-4B4D-AC34-3FD384AB4B09}" destId="{985EADE9-1177-4ADD-B4A5-ADCB79BA9402}" srcOrd="1" destOrd="0" presId="urn:microsoft.com/office/officeart/2005/8/layout/vList5"/>
    <dgm:cxn modelId="{FD03D8D2-F2CA-4771-8A4D-82639D191875}" type="presParOf" srcId="{9BC1550A-F48F-4ACA-82A6-C856DDDF90A8}" destId="{4294396B-B3DB-48ED-A6EF-50F7F3991F53}" srcOrd="1" destOrd="0" presId="urn:microsoft.com/office/officeart/2005/8/layout/vList5"/>
    <dgm:cxn modelId="{F321DAE8-F39C-469F-8226-7BB55B804919}" type="presParOf" srcId="{9BC1550A-F48F-4ACA-82A6-C856DDDF90A8}" destId="{758C34F7-B265-4803-8C9B-E78E9E96FA27}" srcOrd="2" destOrd="0" presId="urn:microsoft.com/office/officeart/2005/8/layout/vList5"/>
    <dgm:cxn modelId="{8C3EDDC3-8FF1-4670-94F5-D4945006E16D}" type="presParOf" srcId="{758C34F7-B265-4803-8C9B-E78E9E96FA27}" destId="{9E31CD0B-6666-4997-9160-9EB0F05F1FF2}" srcOrd="0" destOrd="0" presId="urn:microsoft.com/office/officeart/2005/8/layout/vList5"/>
    <dgm:cxn modelId="{C4819326-B6AF-4D10-8B92-8E5927A5F7B4}" type="presParOf" srcId="{758C34F7-B265-4803-8C9B-E78E9E96FA27}" destId="{D44FA035-9E46-4AF4-8332-A8F402EC8E1A}" srcOrd="1" destOrd="0" presId="urn:microsoft.com/office/officeart/2005/8/layout/vList5"/>
    <dgm:cxn modelId="{E056961D-CB49-4B82-976E-356AEAC54A28}" type="presParOf" srcId="{9BC1550A-F48F-4ACA-82A6-C856DDDF90A8}" destId="{C34D2C2E-7F54-405B-84AE-A647F9232281}" srcOrd="3" destOrd="0" presId="urn:microsoft.com/office/officeart/2005/8/layout/vList5"/>
    <dgm:cxn modelId="{209BDE6E-C47E-468E-B76C-0FB9E521297D}" type="presParOf" srcId="{9BC1550A-F48F-4ACA-82A6-C856DDDF90A8}" destId="{8BE8E3E5-9874-45B3-86A3-F0633DBDB4B9}" srcOrd="4" destOrd="0" presId="urn:microsoft.com/office/officeart/2005/8/layout/vList5"/>
    <dgm:cxn modelId="{8675DB59-E79E-4088-A164-3644BA932A2C}" type="presParOf" srcId="{8BE8E3E5-9874-45B3-86A3-F0633DBDB4B9}" destId="{775D7907-B268-4439-B782-D50677AB92FA}" srcOrd="0" destOrd="0" presId="urn:microsoft.com/office/officeart/2005/8/layout/vList5"/>
    <dgm:cxn modelId="{012D7B9E-2753-4084-AA3C-25C89687DDB6}" type="presParOf" srcId="{8BE8E3E5-9874-45B3-86A3-F0633DBDB4B9}" destId="{14117F4D-3D9F-42F5-B698-9E20ECC9A5BA}" srcOrd="1" destOrd="0" presId="urn:microsoft.com/office/officeart/2005/8/layout/vList5"/>
    <dgm:cxn modelId="{F1C21314-115A-4FA1-B4DD-79EA51DC4C30}" type="presParOf" srcId="{9BC1550A-F48F-4ACA-82A6-C856DDDF90A8}" destId="{D893571C-62A1-45D7-970B-813C31E0119D}" srcOrd="5" destOrd="0" presId="urn:microsoft.com/office/officeart/2005/8/layout/vList5"/>
    <dgm:cxn modelId="{E7538A63-18A1-45C0-A8D1-785FB3C2FDC8}" type="presParOf" srcId="{9BC1550A-F48F-4ACA-82A6-C856DDDF90A8}" destId="{8057F4EC-845E-46C7-B786-7E8C5D06A48D}" srcOrd="6" destOrd="0" presId="urn:microsoft.com/office/officeart/2005/8/layout/vList5"/>
    <dgm:cxn modelId="{0A6C8394-2910-42CC-9CAB-B96E3AE21A7D}" type="presParOf" srcId="{8057F4EC-845E-46C7-B786-7E8C5D06A48D}" destId="{4E0F2B7C-873B-441D-8481-CAD1EB129B95}" srcOrd="0" destOrd="0" presId="urn:microsoft.com/office/officeart/2005/8/layout/vList5"/>
    <dgm:cxn modelId="{8C7CB2F3-9030-4AB3-82B6-9D71BEABA6E1}" type="presParOf" srcId="{8057F4EC-845E-46C7-B786-7E8C5D06A48D}" destId="{3D55FB76-F2E3-4F30-995C-9BD1DBB457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A60165-EACD-4906-804C-D4AAFEBEB426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CB68FF3-6E07-4354-B30B-441B019021E4}">
      <dgm:prSet phldrT="[Texto]"/>
      <dgm:spPr/>
      <dgm:t>
        <a:bodyPr/>
        <a:lstStyle/>
        <a:p>
          <a:r>
            <a:rPr lang="pt-BR" dirty="0" smtClean="0"/>
            <a:t>Nível Básico</a:t>
          </a:r>
          <a:endParaRPr lang="pt-BR" dirty="0"/>
        </a:p>
      </dgm:t>
    </dgm:pt>
    <dgm:pt modelId="{5C289A18-B157-4FDF-B1C0-C6FB61F41476}" type="parTrans" cxnId="{9729E33E-3244-42B6-8257-5C5A19B6B8F4}">
      <dgm:prSet/>
      <dgm:spPr/>
      <dgm:t>
        <a:bodyPr/>
        <a:lstStyle/>
        <a:p>
          <a:endParaRPr lang="pt-BR"/>
        </a:p>
      </dgm:t>
    </dgm:pt>
    <dgm:pt modelId="{324CC941-80E8-45D5-BD15-E6D3D0207C52}" type="sibTrans" cxnId="{9729E33E-3244-42B6-8257-5C5A19B6B8F4}">
      <dgm:prSet/>
      <dgm:spPr/>
      <dgm:t>
        <a:bodyPr/>
        <a:lstStyle/>
        <a:p>
          <a:endParaRPr lang="pt-BR"/>
        </a:p>
      </dgm:t>
    </dgm:pt>
    <dgm:pt modelId="{3EF6AD70-DE64-4C25-B8DC-61163623FB10}">
      <dgm:prSet phldrT="[Texto]"/>
      <dgm:spPr/>
      <dgm:t>
        <a:bodyPr/>
        <a:lstStyle/>
        <a:p>
          <a:r>
            <a:rPr lang="pt-BR" dirty="0" smtClean="0"/>
            <a:t>3 meses</a:t>
          </a:r>
          <a:endParaRPr lang="pt-BR" dirty="0"/>
        </a:p>
      </dgm:t>
    </dgm:pt>
    <dgm:pt modelId="{3BF5669E-C04D-42D7-BB0A-88B3D4BA153C}" type="parTrans" cxnId="{25A6CB8F-63EB-4B0A-84FF-B4729E97DAF3}">
      <dgm:prSet/>
      <dgm:spPr/>
      <dgm:t>
        <a:bodyPr/>
        <a:lstStyle/>
        <a:p>
          <a:endParaRPr lang="pt-BR"/>
        </a:p>
      </dgm:t>
    </dgm:pt>
    <dgm:pt modelId="{212291EB-9F2D-48A7-877D-DDC207989146}" type="sibTrans" cxnId="{25A6CB8F-63EB-4B0A-84FF-B4729E97DAF3}">
      <dgm:prSet/>
      <dgm:spPr/>
      <dgm:t>
        <a:bodyPr/>
        <a:lstStyle/>
        <a:p>
          <a:endParaRPr lang="pt-BR"/>
        </a:p>
      </dgm:t>
    </dgm:pt>
    <dgm:pt modelId="{5BEA1F3D-DF2C-42D3-932D-EA32AE3859DD}">
      <dgm:prSet phldrT="[Texto]"/>
      <dgm:spPr/>
      <dgm:t>
        <a:bodyPr/>
        <a:lstStyle/>
        <a:p>
          <a:r>
            <a:rPr lang="pt-BR" dirty="0" smtClean="0"/>
            <a:t>Nível Avançado</a:t>
          </a:r>
          <a:endParaRPr lang="pt-BR" dirty="0"/>
        </a:p>
      </dgm:t>
    </dgm:pt>
    <dgm:pt modelId="{74158248-20AA-44A6-AD97-E4CCCEB4AA2F}" type="parTrans" cxnId="{571B8CE9-2529-4E37-BA02-7D81B2FD4546}">
      <dgm:prSet/>
      <dgm:spPr/>
      <dgm:t>
        <a:bodyPr/>
        <a:lstStyle/>
        <a:p>
          <a:endParaRPr lang="pt-BR"/>
        </a:p>
      </dgm:t>
    </dgm:pt>
    <dgm:pt modelId="{23C24CEE-8534-467A-ABA5-5E4233E7AED4}" type="sibTrans" cxnId="{571B8CE9-2529-4E37-BA02-7D81B2FD4546}">
      <dgm:prSet/>
      <dgm:spPr/>
      <dgm:t>
        <a:bodyPr/>
        <a:lstStyle/>
        <a:p>
          <a:endParaRPr lang="pt-BR"/>
        </a:p>
      </dgm:t>
    </dgm:pt>
    <dgm:pt modelId="{EDD56810-5D63-4E80-90EC-2FFFF6130B0B}">
      <dgm:prSet phldrT="[Texto]"/>
      <dgm:spPr/>
      <dgm:t>
        <a:bodyPr/>
        <a:lstStyle/>
        <a:p>
          <a:r>
            <a:rPr lang="pt-BR" dirty="0" smtClean="0"/>
            <a:t>6 meses</a:t>
          </a:r>
          <a:endParaRPr lang="pt-BR" dirty="0"/>
        </a:p>
      </dgm:t>
    </dgm:pt>
    <dgm:pt modelId="{2F765554-71F8-4F68-BE83-D2D74F38C4E9}" type="parTrans" cxnId="{AA7AF114-11B5-46AB-B608-17E7BD31ACBD}">
      <dgm:prSet/>
      <dgm:spPr/>
      <dgm:t>
        <a:bodyPr/>
        <a:lstStyle/>
        <a:p>
          <a:endParaRPr lang="pt-BR"/>
        </a:p>
      </dgm:t>
    </dgm:pt>
    <dgm:pt modelId="{18940E81-A531-4BA4-94A5-BA925A97F270}" type="sibTrans" cxnId="{AA7AF114-11B5-46AB-B608-17E7BD31ACBD}">
      <dgm:prSet/>
      <dgm:spPr/>
      <dgm:t>
        <a:bodyPr/>
        <a:lstStyle/>
        <a:p>
          <a:endParaRPr lang="pt-BR"/>
        </a:p>
      </dgm:t>
    </dgm:pt>
    <dgm:pt modelId="{9BC1550A-F48F-4ACA-82A6-C856DDDF90A8}" type="pres">
      <dgm:prSet presAssocID="{7EA60165-EACD-4906-804C-D4AAFEBEB4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F27326-2F13-4B4D-AC34-3FD384AB4B09}" type="pres">
      <dgm:prSet presAssocID="{5CB68FF3-6E07-4354-B30B-441B019021E4}" presName="linNode" presStyleCnt="0"/>
      <dgm:spPr/>
    </dgm:pt>
    <dgm:pt modelId="{359841E0-B687-498C-9646-B8065A41AC20}" type="pres">
      <dgm:prSet presAssocID="{5CB68FF3-6E07-4354-B30B-441B019021E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5EADE9-1177-4ADD-B4A5-ADCB79BA9402}" type="pres">
      <dgm:prSet presAssocID="{5CB68FF3-6E07-4354-B30B-441B019021E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94396B-B3DB-48ED-A6EF-50F7F3991F53}" type="pres">
      <dgm:prSet presAssocID="{324CC941-80E8-45D5-BD15-E6D3D0207C52}" presName="sp" presStyleCnt="0"/>
      <dgm:spPr/>
    </dgm:pt>
    <dgm:pt modelId="{758C34F7-B265-4803-8C9B-E78E9E96FA27}" type="pres">
      <dgm:prSet presAssocID="{5BEA1F3D-DF2C-42D3-932D-EA32AE3859DD}" presName="linNode" presStyleCnt="0"/>
      <dgm:spPr/>
    </dgm:pt>
    <dgm:pt modelId="{9E31CD0B-6666-4997-9160-9EB0F05F1FF2}" type="pres">
      <dgm:prSet presAssocID="{5BEA1F3D-DF2C-42D3-932D-EA32AE3859D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4FA035-9E46-4AF4-8332-A8F402EC8E1A}" type="pres">
      <dgm:prSet presAssocID="{5BEA1F3D-DF2C-42D3-932D-EA32AE3859D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1B8CE9-2529-4E37-BA02-7D81B2FD4546}" srcId="{7EA60165-EACD-4906-804C-D4AAFEBEB426}" destId="{5BEA1F3D-DF2C-42D3-932D-EA32AE3859DD}" srcOrd="1" destOrd="0" parTransId="{74158248-20AA-44A6-AD97-E4CCCEB4AA2F}" sibTransId="{23C24CEE-8534-467A-ABA5-5E4233E7AED4}"/>
    <dgm:cxn modelId="{67BAC3F6-A617-438F-99CB-9A75FBE00D5D}" type="presOf" srcId="{EDD56810-5D63-4E80-90EC-2FFFF6130B0B}" destId="{D44FA035-9E46-4AF4-8332-A8F402EC8E1A}" srcOrd="0" destOrd="0" presId="urn:microsoft.com/office/officeart/2005/8/layout/vList5"/>
    <dgm:cxn modelId="{E114274C-556F-4CBD-9DED-3C3420399A62}" type="presOf" srcId="{7EA60165-EACD-4906-804C-D4AAFEBEB426}" destId="{9BC1550A-F48F-4ACA-82A6-C856DDDF90A8}" srcOrd="0" destOrd="0" presId="urn:microsoft.com/office/officeart/2005/8/layout/vList5"/>
    <dgm:cxn modelId="{9729E33E-3244-42B6-8257-5C5A19B6B8F4}" srcId="{7EA60165-EACD-4906-804C-D4AAFEBEB426}" destId="{5CB68FF3-6E07-4354-B30B-441B019021E4}" srcOrd="0" destOrd="0" parTransId="{5C289A18-B157-4FDF-B1C0-C6FB61F41476}" sibTransId="{324CC941-80E8-45D5-BD15-E6D3D0207C52}"/>
    <dgm:cxn modelId="{53D18FFE-91D5-4EC1-AB82-DDB67B3260AB}" type="presOf" srcId="{5CB68FF3-6E07-4354-B30B-441B019021E4}" destId="{359841E0-B687-498C-9646-B8065A41AC20}" srcOrd="0" destOrd="0" presId="urn:microsoft.com/office/officeart/2005/8/layout/vList5"/>
    <dgm:cxn modelId="{25A6CB8F-63EB-4B0A-84FF-B4729E97DAF3}" srcId="{5CB68FF3-6E07-4354-B30B-441B019021E4}" destId="{3EF6AD70-DE64-4C25-B8DC-61163623FB10}" srcOrd="0" destOrd="0" parTransId="{3BF5669E-C04D-42D7-BB0A-88B3D4BA153C}" sibTransId="{212291EB-9F2D-48A7-877D-DDC207989146}"/>
    <dgm:cxn modelId="{AA7AF114-11B5-46AB-B608-17E7BD31ACBD}" srcId="{5BEA1F3D-DF2C-42D3-932D-EA32AE3859DD}" destId="{EDD56810-5D63-4E80-90EC-2FFFF6130B0B}" srcOrd="0" destOrd="0" parTransId="{2F765554-71F8-4F68-BE83-D2D74F38C4E9}" sibTransId="{18940E81-A531-4BA4-94A5-BA925A97F270}"/>
    <dgm:cxn modelId="{D9915A88-B3BA-4876-B962-FB4308F46D9A}" type="presOf" srcId="{5BEA1F3D-DF2C-42D3-932D-EA32AE3859DD}" destId="{9E31CD0B-6666-4997-9160-9EB0F05F1FF2}" srcOrd="0" destOrd="0" presId="urn:microsoft.com/office/officeart/2005/8/layout/vList5"/>
    <dgm:cxn modelId="{39A8B093-9A49-438A-99F0-066B2111E36B}" type="presOf" srcId="{3EF6AD70-DE64-4C25-B8DC-61163623FB10}" destId="{985EADE9-1177-4ADD-B4A5-ADCB79BA9402}" srcOrd="0" destOrd="0" presId="urn:microsoft.com/office/officeart/2005/8/layout/vList5"/>
    <dgm:cxn modelId="{25DF7D05-F7AE-41C6-8677-46ECF5191FD1}" type="presParOf" srcId="{9BC1550A-F48F-4ACA-82A6-C856DDDF90A8}" destId="{88F27326-2F13-4B4D-AC34-3FD384AB4B09}" srcOrd="0" destOrd="0" presId="urn:microsoft.com/office/officeart/2005/8/layout/vList5"/>
    <dgm:cxn modelId="{BD606AA0-D40F-47E2-83B8-2F067C92166E}" type="presParOf" srcId="{88F27326-2F13-4B4D-AC34-3FD384AB4B09}" destId="{359841E0-B687-498C-9646-B8065A41AC20}" srcOrd="0" destOrd="0" presId="urn:microsoft.com/office/officeart/2005/8/layout/vList5"/>
    <dgm:cxn modelId="{838F94D4-8F96-410D-A833-225004825C7A}" type="presParOf" srcId="{88F27326-2F13-4B4D-AC34-3FD384AB4B09}" destId="{985EADE9-1177-4ADD-B4A5-ADCB79BA9402}" srcOrd="1" destOrd="0" presId="urn:microsoft.com/office/officeart/2005/8/layout/vList5"/>
    <dgm:cxn modelId="{218C7437-C7AA-47C7-87B9-6D9A0FBA270A}" type="presParOf" srcId="{9BC1550A-F48F-4ACA-82A6-C856DDDF90A8}" destId="{4294396B-B3DB-48ED-A6EF-50F7F3991F53}" srcOrd="1" destOrd="0" presId="urn:microsoft.com/office/officeart/2005/8/layout/vList5"/>
    <dgm:cxn modelId="{DF847097-5FB4-4FB2-94F4-D87BA4E29831}" type="presParOf" srcId="{9BC1550A-F48F-4ACA-82A6-C856DDDF90A8}" destId="{758C34F7-B265-4803-8C9B-E78E9E96FA27}" srcOrd="2" destOrd="0" presId="urn:microsoft.com/office/officeart/2005/8/layout/vList5"/>
    <dgm:cxn modelId="{D41CC768-31F1-4811-AD37-4D3AE007450A}" type="presParOf" srcId="{758C34F7-B265-4803-8C9B-E78E9E96FA27}" destId="{9E31CD0B-6666-4997-9160-9EB0F05F1FF2}" srcOrd="0" destOrd="0" presId="urn:microsoft.com/office/officeart/2005/8/layout/vList5"/>
    <dgm:cxn modelId="{34F723C6-F159-4575-A664-C0E580E2B65D}" type="presParOf" srcId="{758C34F7-B265-4803-8C9B-E78E9E96FA27}" destId="{D44FA035-9E46-4AF4-8332-A8F402EC8E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F89CD-1165-4B19-9440-0B9CB1E44F8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845A87D-8038-4456-965A-858833DA4ADC}">
      <dgm:prSet phldrT="[Texto]"/>
      <dgm:spPr/>
      <dgm:t>
        <a:bodyPr/>
        <a:lstStyle/>
        <a:p>
          <a:r>
            <a:rPr lang="pt-BR" dirty="0" smtClean="0"/>
            <a:t>Formadores de Opinião</a:t>
          </a:r>
          <a:endParaRPr lang="pt-BR" dirty="0"/>
        </a:p>
      </dgm:t>
    </dgm:pt>
    <dgm:pt modelId="{0F283453-166C-43EE-9E3F-68C52608F111}" type="parTrans" cxnId="{8CEC4719-CFFF-4548-9D7A-EB80FE57FB33}">
      <dgm:prSet/>
      <dgm:spPr/>
      <dgm:t>
        <a:bodyPr/>
        <a:lstStyle/>
        <a:p>
          <a:endParaRPr lang="pt-BR"/>
        </a:p>
      </dgm:t>
    </dgm:pt>
    <dgm:pt modelId="{E16662D7-8112-49EE-93EE-D866F11AF842}" type="sibTrans" cxnId="{8CEC4719-CFFF-4548-9D7A-EB80FE57FB33}">
      <dgm:prSet/>
      <dgm:spPr/>
      <dgm:t>
        <a:bodyPr/>
        <a:lstStyle/>
        <a:p>
          <a:endParaRPr lang="pt-BR"/>
        </a:p>
      </dgm:t>
    </dgm:pt>
    <dgm:pt modelId="{434C2A2F-19FF-4180-8DE0-FE878573E31F}">
      <dgm:prSet phldrT="[Texto]"/>
      <dgm:spPr/>
      <dgm:t>
        <a:bodyPr/>
        <a:lstStyle/>
        <a:p>
          <a:r>
            <a:rPr lang="pt-BR" dirty="0" smtClean="0"/>
            <a:t>Crescimento</a:t>
          </a:r>
        </a:p>
      </dgm:t>
    </dgm:pt>
    <dgm:pt modelId="{7499B5CB-FBEE-43C5-BF0F-8078873DECD1}" type="parTrans" cxnId="{3AD3DED3-20F5-4B8D-AC99-3C7588FD4961}">
      <dgm:prSet/>
      <dgm:spPr/>
      <dgm:t>
        <a:bodyPr/>
        <a:lstStyle/>
        <a:p>
          <a:endParaRPr lang="pt-BR"/>
        </a:p>
      </dgm:t>
    </dgm:pt>
    <dgm:pt modelId="{947CAED1-EAC2-450E-A39A-A50DF57B0089}" type="sibTrans" cxnId="{3AD3DED3-20F5-4B8D-AC99-3C7588FD4961}">
      <dgm:prSet/>
      <dgm:spPr/>
      <dgm:t>
        <a:bodyPr/>
        <a:lstStyle/>
        <a:p>
          <a:endParaRPr lang="pt-BR"/>
        </a:p>
      </dgm:t>
    </dgm:pt>
    <dgm:pt modelId="{231E9492-EBE5-418D-81D4-4F55DA8F4F0A}">
      <dgm:prSet phldrT="[Texto]"/>
      <dgm:spPr/>
      <dgm:t>
        <a:bodyPr/>
        <a:lstStyle/>
        <a:p>
          <a:r>
            <a:rPr lang="pt-BR" dirty="0" smtClean="0"/>
            <a:t>Recepção das Famílias</a:t>
          </a:r>
        </a:p>
      </dgm:t>
    </dgm:pt>
    <dgm:pt modelId="{1C3DF529-9239-459E-9DAA-965D055D77D4}" type="parTrans" cxnId="{0C8C184A-641F-4311-BA55-C987D7DCE7EE}">
      <dgm:prSet/>
      <dgm:spPr/>
      <dgm:t>
        <a:bodyPr/>
        <a:lstStyle/>
        <a:p>
          <a:endParaRPr lang="pt-BR"/>
        </a:p>
      </dgm:t>
    </dgm:pt>
    <dgm:pt modelId="{071D88EB-CA05-49D8-8B8D-F06F0A0E5C99}" type="sibTrans" cxnId="{0C8C184A-641F-4311-BA55-C987D7DCE7EE}">
      <dgm:prSet/>
      <dgm:spPr/>
      <dgm:t>
        <a:bodyPr/>
        <a:lstStyle/>
        <a:p>
          <a:endParaRPr lang="pt-BR"/>
        </a:p>
      </dgm:t>
    </dgm:pt>
    <dgm:pt modelId="{87C59C05-08A2-4909-AC44-1CEA3622D954}">
      <dgm:prSet phldrT="[Texto]"/>
      <dgm:spPr/>
      <dgm:t>
        <a:bodyPr/>
        <a:lstStyle/>
        <a:p>
          <a:r>
            <a:rPr lang="pt-BR" dirty="0" smtClean="0"/>
            <a:t>Escotismo para Todos</a:t>
          </a:r>
          <a:endParaRPr lang="pt-BR" dirty="0"/>
        </a:p>
      </dgm:t>
    </dgm:pt>
    <dgm:pt modelId="{43CC8461-0DCE-436B-80DE-9C2FE98373B5}" type="parTrans" cxnId="{7E261F43-FC6F-4119-AB2B-B6365AD28315}">
      <dgm:prSet/>
      <dgm:spPr/>
      <dgm:t>
        <a:bodyPr/>
        <a:lstStyle/>
        <a:p>
          <a:endParaRPr lang="pt-BR"/>
        </a:p>
      </dgm:t>
    </dgm:pt>
    <dgm:pt modelId="{AB32DDFC-4CE7-42D5-BFDC-8419F85BC957}" type="sibTrans" cxnId="{7E261F43-FC6F-4119-AB2B-B6365AD28315}">
      <dgm:prSet/>
      <dgm:spPr/>
      <dgm:t>
        <a:bodyPr/>
        <a:lstStyle/>
        <a:p>
          <a:endParaRPr lang="pt-BR"/>
        </a:p>
      </dgm:t>
    </dgm:pt>
    <dgm:pt modelId="{CDFDC1C6-52F6-46B5-B7EA-2480167F4C16}">
      <dgm:prSet phldrT="[Texto]"/>
      <dgm:spPr/>
      <dgm:t>
        <a:bodyPr/>
        <a:lstStyle/>
        <a:p>
          <a:r>
            <a:rPr lang="pt-BR" dirty="0" smtClean="0"/>
            <a:t>Correspondentes Escoteiros</a:t>
          </a:r>
          <a:endParaRPr lang="pt-BR" dirty="0"/>
        </a:p>
      </dgm:t>
    </dgm:pt>
    <dgm:pt modelId="{D9AF99DF-65A9-4D70-90A2-6C9BB059FA87}" type="parTrans" cxnId="{415500C9-2D65-4EB7-AA80-50CC72465CA9}">
      <dgm:prSet/>
      <dgm:spPr/>
      <dgm:t>
        <a:bodyPr/>
        <a:lstStyle/>
        <a:p>
          <a:endParaRPr lang="pt-BR"/>
        </a:p>
      </dgm:t>
    </dgm:pt>
    <dgm:pt modelId="{47496EA0-D927-4527-AC75-EE51F3E22020}" type="sibTrans" cxnId="{415500C9-2D65-4EB7-AA80-50CC72465CA9}">
      <dgm:prSet/>
      <dgm:spPr/>
      <dgm:t>
        <a:bodyPr/>
        <a:lstStyle/>
        <a:p>
          <a:endParaRPr lang="pt-BR"/>
        </a:p>
      </dgm:t>
    </dgm:pt>
    <dgm:pt modelId="{70DDF0F5-52CB-4B41-A46A-5C96D169E2E5}" type="pres">
      <dgm:prSet presAssocID="{999F89CD-1165-4B19-9440-0B9CB1E44F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B5843FE-F3C4-4280-993B-CCF69F40AD54}" type="pres">
      <dgm:prSet presAssocID="{999F89CD-1165-4B19-9440-0B9CB1E44F8D}" presName="Name1" presStyleCnt="0"/>
      <dgm:spPr/>
      <dgm:t>
        <a:bodyPr/>
        <a:lstStyle/>
        <a:p>
          <a:endParaRPr lang="pt-BR"/>
        </a:p>
      </dgm:t>
    </dgm:pt>
    <dgm:pt modelId="{C77502D7-1669-40B9-AB08-87ECB442B57D}" type="pres">
      <dgm:prSet presAssocID="{999F89CD-1165-4B19-9440-0B9CB1E44F8D}" presName="cycle" presStyleCnt="0"/>
      <dgm:spPr/>
      <dgm:t>
        <a:bodyPr/>
        <a:lstStyle/>
        <a:p>
          <a:endParaRPr lang="pt-BR"/>
        </a:p>
      </dgm:t>
    </dgm:pt>
    <dgm:pt modelId="{7FB0B6C1-71E4-4C31-92DC-FDD8DCE78C3C}" type="pres">
      <dgm:prSet presAssocID="{999F89CD-1165-4B19-9440-0B9CB1E44F8D}" presName="srcNode" presStyleLbl="node1" presStyleIdx="0" presStyleCnt="5"/>
      <dgm:spPr/>
      <dgm:t>
        <a:bodyPr/>
        <a:lstStyle/>
        <a:p>
          <a:endParaRPr lang="pt-BR"/>
        </a:p>
      </dgm:t>
    </dgm:pt>
    <dgm:pt modelId="{ABD4823D-7493-4303-999F-1B32784A5720}" type="pres">
      <dgm:prSet presAssocID="{999F89CD-1165-4B19-9440-0B9CB1E44F8D}" presName="conn" presStyleLbl="parChTrans1D2" presStyleIdx="0" presStyleCnt="1"/>
      <dgm:spPr/>
      <dgm:t>
        <a:bodyPr/>
        <a:lstStyle/>
        <a:p>
          <a:endParaRPr lang="pt-BR"/>
        </a:p>
      </dgm:t>
    </dgm:pt>
    <dgm:pt modelId="{24256A9F-70BB-4501-BDD5-07A00C83ED64}" type="pres">
      <dgm:prSet presAssocID="{999F89CD-1165-4B19-9440-0B9CB1E44F8D}" presName="extraNode" presStyleLbl="node1" presStyleIdx="0" presStyleCnt="5"/>
      <dgm:spPr/>
      <dgm:t>
        <a:bodyPr/>
        <a:lstStyle/>
        <a:p>
          <a:endParaRPr lang="pt-BR"/>
        </a:p>
      </dgm:t>
    </dgm:pt>
    <dgm:pt modelId="{F8DEACEA-BAB0-490E-BE31-E4C4F4C2A3D9}" type="pres">
      <dgm:prSet presAssocID="{999F89CD-1165-4B19-9440-0B9CB1E44F8D}" presName="dstNode" presStyleLbl="node1" presStyleIdx="0" presStyleCnt="5"/>
      <dgm:spPr/>
      <dgm:t>
        <a:bodyPr/>
        <a:lstStyle/>
        <a:p>
          <a:endParaRPr lang="pt-BR"/>
        </a:p>
      </dgm:t>
    </dgm:pt>
    <dgm:pt modelId="{90306C1C-8841-47F0-B5E6-3A693ADE5329}" type="pres">
      <dgm:prSet presAssocID="{CDFDC1C6-52F6-46B5-B7EA-2480167F4C1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AFFD6E-FA26-47BC-8CC3-C0AB0D0BF16E}" type="pres">
      <dgm:prSet presAssocID="{CDFDC1C6-52F6-46B5-B7EA-2480167F4C16}" presName="accent_1" presStyleCnt="0"/>
      <dgm:spPr/>
      <dgm:t>
        <a:bodyPr/>
        <a:lstStyle/>
        <a:p>
          <a:endParaRPr lang="pt-BR"/>
        </a:p>
      </dgm:t>
    </dgm:pt>
    <dgm:pt modelId="{C879FEED-15C2-4E31-8CEF-DCD8DF42541D}" type="pres">
      <dgm:prSet presAssocID="{CDFDC1C6-52F6-46B5-B7EA-2480167F4C16}" presName="accentRepeatNode" presStyleLbl="solidFgAcc1" presStyleIdx="0" presStyleCnt="5"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8E2748AC-D912-4C25-942A-518AA28C20D5}" type="pres">
      <dgm:prSet presAssocID="{87C59C05-08A2-4909-AC44-1CEA3622D95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9A875F-3C90-4C64-9FB6-4DACD1118CEB}" type="pres">
      <dgm:prSet presAssocID="{87C59C05-08A2-4909-AC44-1CEA3622D954}" presName="accent_2" presStyleCnt="0"/>
      <dgm:spPr/>
      <dgm:t>
        <a:bodyPr/>
        <a:lstStyle/>
        <a:p>
          <a:endParaRPr lang="pt-BR"/>
        </a:p>
      </dgm:t>
    </dgm:pt>
    <dgm:pt modelId="{F59C2657-23DB-4012-8067-5B4ECA2514E9}" type="pres">
      <dgm:prSet presAssocID="{87C59C05-08A2-4909-AC44-1CEA3622D954}" presName="accentRepeatNode" presStyleLbl="solidFgAcc1" presStyleIdx="1" presStyleCnt="5"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0E5148E-D656-415F-9820-80A97BA0828E}" type="pres">
      <dgm:prSet presAssocID="{F845A87D-8038-4456-965A-858833DA4AD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4B78CC-F7B7-427C-B939-94359395F700}" type="pres">
      <dgm:prSet presAssocID="{F845A87D-8038-4456-965A-858833DA4ADC}" presName="accent_3" presStyleCnt="0"/>
      <dgm:spPr/>
      <dgm:t>
        <a:bodyPr/>
        <a:lstStyle/>
        <a:p>
          <a:endParaRPr lang="pt-BR"/>
        </a:p>
      </dgm:t>
    </dgm:pt>
    <dgm:pt modelId="{3F4F9F51-9380-4558-B1C0-2B2DF87C5545}" type="pres">
      <dgm:prSet presAssocID="{F845A87D-8038-4456-965A-858833DA4ADC}" presName="accentRepeatNode" presStyleLbl="solidFgAcc1" presStyleIdx="2" presStyleCnt="5"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4AE8818D-1337-4D3E-B458-E303DDD8EE4C}" type="pres">
      <dgm:prSet presAssocID="{434C2A2F-19FF-4180-8DE0-FE878573E31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680676-E4F2-4529-B6C1-6B9FA26407A7}" type="pres">
      <dgm:prSet presAssocID="{434C2A2F-19FF-4180-8DE0-FE878573E31F}" presName="accent_4" presStyleCnt="0"/>
      <dgm:spPr/>
      <dgm:t>
        <a:bodyPr/>
        <a:lstStyle/>
        <a:p>
          <a:endParaRPr lang="pt-BR"/>
        </a:p>
      </dgm:t>
    </dgm:pt>
    <dgm:pt modelId="{70F87C66-51F7-4B0A-A642-2B67934F2FCE}" type="pres">
      <dgm:prSet presAssocID="{434C2A2F-19FF-4180-8DE0-FE878573E31F}" presName="accentRepeatNode" presStyleLbl="solidFgAcc1" presStyleIdx="3" presStyleCnt="5"/>
      <dgm:spPr/>
      <dgm:t>
        <a:bodyPr/>
        <a:lstStyle/>
        <a:p>
          <a:endParaRPr lang="pt-BR"/>
        </a:p>
      </dgm:t>
    </dgm:pt>
    <dgm:pt modelId="{6CE3AF3D-E79C-4FE1-8C48-1B99EF230776}" type="pres">
      <dgm:prSet presAssocID="{231E9492-EBE5-418D-81D4-4F55DA8F4F0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EBCF1-D0B6-412B-988D-5462CB478B89}" type="pres">
      <dgm:prSet presAssocID="{231E9492-EBE5-418D-81D4-4F55DA8F4F0A}" presName="accent_5" presStyleCnt="0"/>
      <dgm:spPr/>
      <dgm:t>
        <a:bodyPr/>
        <a:lstStyle/>
        <a:p>
          <a:endParaRPr lang="pt-BR"/>
        </a:p>
      </dgm:t>
    </dgm:pt>
    <dgm:pt modelId="{7327E265-DB77-47F6-A6EB-3E77B1F89B71}" type="pres">
      <dgm:prSet presAssocID="{231E9492-EBE5-418D-81D4-4F55DA8F4F0A}" presName="accentRepeatNode" presStyleLbl="solidFgAcc1" presStyleIdx="4" presStyleCnt="5"/>
      <dgm:spPr/>
      <dgm:t>
        <a:bodyPr/>
        <a:lstStyle/>
        <a:p>
          <a:endParaRPr lang="pt-BR"/>
        </a:p>
      </dgm:t>
    </dgm:pt>
  </dgm:ptLst>
  <dgm:cxnLst>
    <dgm:cxn modelId="{91BC5B92-9A68-4006-BDA7-4AD1B6797ED3}" type="presOf" srcId="{87C59C05-08A2-4909-AC44-1CEA3622D954}" destId="{8E2748AC-D912-4C25-942A-518AA28C20D5}" srcOrd="0" destOrd="0" presId="urn:microsoft.com/office/officeart/2008/layout/VerticalCurvedList"/>
    <dgm:cxn modelId="{0C8C184A-641F-4311-BA55-C987D7DCE7EE}" srcId="{999F89CD-1165-4B19-9440-0B9CB1E44F8D}" destId="{231E9492-EBE5-418D-81D4-4F55DA8F4F0A}" srcOrd="4" destOrd="0" parTransId="{1C3DF529-9239-459E-9DAA-965D055D77D4}" sibTransId="{071D88EB-CA05-49D8-8B8D-F06F0A0E5C99}"/>
    <dgm:cxn modelId="{8CEC4719-CFFF-4548-9D7A-EB80FE57FB33}" srcId="{999F89CD-1165-4B19-9440-0B9CB1E44F8D}" destId="{F845A87D-8038-4456-965A-858833DA4ADC}" srcOrd="2" destOrd="0" parTransId="{0F283453-166C-43EE-9E3F-68C52608F111}" sibTransId="{E16662D7-8112-49EE-93EE-D866F11AF842}"/>
    <dgm:cxn modelId="{9AE00229-F6B6-4737-B242-788C5F440E42}" type="presOf" srcId="{434C2A2F-19FF-4180-8DE0-FE878573E31F}" destId="{4AE8818D-1337-4D3E-B458-E303DDD8EE4C}" srcOrd="0" destOrd="0" presId="urn:microsoft.com/office/officeart/2008/layout/VerticalCurvedList"/>
    <dgm:cxn modelId="{415500C9-2D65-4EB7-AA80-50CC72465CA9}" srcId="{999F89CD-1165-4B19-9440-0B9CB1E44F8D}" destId="{CDFDC1C6-52F6-46B5-B7EA-2480167F4C16}" srcOrd="0" destOrd="0" parTransId="{D9AF99DF-65A9-4D70-90A2-6C9BB059FA87}" sibTransId="{47496EA0-D927-4527-AC75-EE51F3E22020}"/>
    <dgm:cxn modelId="{7688F44A-B759-4775-9FA7-B4D929FDA74C}" type="presOf" srcId="{231E9492-EBE5-418D-81D4-4F55DA8F4F0A}" destId="{6CE3AF3D-E79C-4FE1-8C48-1B99EF230776}" srcOrd="0" destOrd="0" presId="urn:microsoft.com/office/officeart/2008/layout/VerticalCurvedList"/>
    <dgm:cxn modelId="{1FADB412-2AEF-44AB-85CC-57A1846E24DF}" type="presOf" srcId="{999F89CD-1165-4B19-9440-0B9CB1E44F8D}" destId="{70DDF0F5-52CB-4B41-A46A-5C96D169E2E5}" srcOrd="0" destOrd="0" presId="urn:microsoft.com/office/officeart/2008/layout/VerticalCurvedList"/>
    <dgm:cxn modelId="{6BC8C75C-53EE-4A7D-900E-01A991272835}" type="presOf" srcId="{CDFDC1C6-52F6-46B5-B7EA-2480167F4C16}" destId="{90306C1C-8841-47F0-B5E6-3A693ADE5329}" srcOrd="0" destOrd="0" presId="urn:microsoft.com/office/officeart/2008/layout/VerticalCurvedList"/>
    <dgm:cxn modelId="{C9528EB1-0811-4953-B7D6-EBB41E8F2F70}" type="presOf" srcId="{F845A87D-8038-4456-965A-858833DA4ADC}" destId="{90E5148E-D656-415F-9820-80A97BA0828E}" srcOrd="0" destOrd="0" presId="urn:microsoft.com/office/officeart/2008/layout/VerticalCurvedList"/>
    <dgm:cxn modelId="{97F768A3-2A03-4BF1-B2A6-2F9D30F67153}" type="presOf" srcId="{47496EA0-D927-4527-AC75-EE51F3E22020}" destId="{ABD4823D-7493-4303-999F-1B32784A5720}" srcOrd="0" destOrd="0" presId="urn:microsoft.com/office/officeart/2008/layout/VerticalCurvedList"/>
    <dgm:cxn modelId="{7E261F43-FC6F-4119-AB2B-B6365AD28315}" srcId="{999F89CD-1165-4B19-9440-0B9CB1E44F8D}" destId="{87C59C05-08A2-4909-AC44-1CEA3622D954}" srcOrd="1" destOrd="0" parTransId="{43CC8461-0DCE-436B-80DE-9C2FE98373B5}" sibTransId="{AB32DDFC-4CE7-42D5-BFDC-8419F85BC957}"/>
    <dgm:cxn modelId="{3AD3DED3-20F5-4B8D-AC99-3C7588FD4961}" srcId="{999F89CD-1165-4B19-9440-0B9CB1E44F8D}" destId="{434C2A2F-19FF-4180-8DE0-FE878573E31F}" srcOrd="3" destOrd="0" parTransId="{7499B5CB-FBEE-43C5-BF0F-8078873DECD1}" sibTransId="{947CAED1-EAC2-450E-A39A-A50DF57B0089}"/>
    <dgm:cxn modelId="{32FBFC78-134E-4291-B24F-D6167C11AE81}" type="presParOf" srcId="{70DDF0F5-52CB-4B41-A46A-5C96D169E2E5}" destId="{7B5843FE-F3C4-4280-993B-CCF69F40AD54}" srcOrd="0" destOrd="0" presId="urn:microsoft.com/office/officeart/2008/layout/VerticalCurvedList"/>
    <dgm:cxn modelId="{65B119A7-E483-46A3-B077-71DAC6156685}" type="presParOf" srcId="{7B5843FE-F3C4-4280-993B-CCF69F40AD54}" destId="{C77502D7-1669-40B9-AB08-87ECB442B57D}" srcOrd="0" destOrd="0" presId="urn:microsoft.com/office/officeart/2008/layout/VerticalCurvedList"/>
    <dgm:cxn modelId="{8BCAE476-BFFF-4EC9-A629-CB91812FA7BB}" type="presParOf" srcId="{C77502D7-1669-40B9-AB08-87ECB442B57D}" destId="{7FB0B6C1-71E4-4C31-92DC-FDD8DCE78C3C}" srcOrd="0" destOrd="0" presId="urn:microsoft.com/office/officeart/2008/layout/VerticalCurvedList"/>
    <dgm:cxn modelId="{207F24B0-0EBD-4F74-867C-092A2FD5A5B5}" type="presParOf" srcId="{C77502D7-1669-40B9-AB08-87ECB442B57D}" destId="{ABD4823D-7493-4303-999F-1B32784A5720}" srcOrd="1" destOrd="0" presId="urn:microsoft.com/office/officeart/2008/layout/VerticalCurvedList"/>
    <dgm:cxn modelId="{A58D8E9B-0B3F-4A54-A170-7867F8F82C6D}" type="presParOf" srcId="{C77502D7-1669-40B9-AB08-87ECB442B57D}" destId="{24256A9F-70BB-4501-BDD5-07A00C83ED64}" srcOrd="2" destOrd="0" presId="urn:microsoft.com/office/officeart/2008/layout/VerticalCurvedList"/>
    <dgm:cxn modelId="{150C0E4A-645D-49AE-8A60-328540E4B1B0}" type="presParOf" srcId="{C77502D7-1669-40B9-AB08-87ECB442B57D}" destId="{F8DEACEA-BAB0-490E-BE31-E4C4F4C2A3D9}" srcOrd="3" destOrd="0" presId="urn:microsoft.com/office/officeart/2008/layout/VerticalCurvedList"/>
    <dgm:cxn modelId="{01DBCBCB-8245-4A7C-BD25-399A55BCCD8D}" type="presParOf" srcId="{7B5843FE-F3C4-4280-993B-CCF69F40AD54}" destId="{90306C1C-8841-47F0-B5E6-3A693ADE5329}" srcOrd="1" destOrd="0" presId="urn:microsoft.com/office/officeart/2008/layout/VerticalCurvedList"/>
    <dgm:cxn modelId="{CFD44399-254D-436B-9D38-71234C8AB584}" type="presParOf" srcId="{7B5843FE-F3C4-4280-993B-CCF69F40AD54}" destId="{BEAFFD6E-FA26-47BC-8CC3-C0AB0D0BF16E}" srcOrd="2" destOrd="0" presId="urn:microsoft.com/office/officeart/2008/layout/VerticalCurvedList"/>
    <dgm:cxn modelId="{B8A59B66-6583-45A7-9AD7-6D1876D65FEF}" type="presParOf" srcId="{BEAFFD6E-FA26-47BC-8CC3-C0AB0D0BF16E}" destId="{C879FEED-15C2-4E31-8CEF-DCD8DF42541D}" srcOrd="0" destOrd="0" presId="urn:microsoft.com/office/officeart/2008/layout/VerticalCurvedList"/>
    <dgm:cxn modelId="{484F66D5-EFE8-40D7-BE9B-EA0CAEBA73C1}" type="presParOf" srcId="{7B5843FE-F3C4-4280-993B-CCF69F40AD54}" destId="{8E2748AC-D912-4C25-942A-518AA28C20D5}" srcOrd="3" destOrd="0" presId="urn:microsoft.com/office/officeart/2008/layout/VerticalCurvedList"/>
    <dgm:cxn modelId="{D2794424-AE5E-4BDB-A4CC-C988922F81A5}" type="presParOf" srcId="{7B5843FE-F3C4-4280-993B-CCF69F40AD54}" destId="{DD9A875F-3C90-4C64-9FB6-4DACD1118CEB}" srcOrd="4" destOrd="0" presId="urn:microsoft.com/office/officeart/2008/layout/VerticalCurvedList"/>
    <dgm:cxn modelId="{6C00B4CC-82C9-42FC-9D40-125B3320157E}" type="presParOf" srcId="{DD9A875F-3C90-4C64-9FB6-4DACD1118CEB}" destId="{F59C2657-23DB-4012-8067-5B4ECA2514E9}" srcOrd="0" destOrd="0" presId="urn:microsoft.com/office/officeart/2008/layout/VerticalCurvedList"/>
    <dgm:cxn modelId="{65F7ABC4-0A2B-4487-8D12-468919FBE352}" type="presParOf" srcId="{7B5843FE-F3C4-4280-993B-CCF69F40AD54}" destId="{90E5148E-D656-415F-9820-80A97BA0828E}" srcOrd="5" destOrd="0" presId="urn:microsoft.com/office/officeart/2008/layout/VerticalCurvedList"/>
    <dgm:cxn modelId="{DF5FF82C-1B91-4EFC-B52A-F114F7185B31}" type="presParOf" srcId="{7B5843FE-F3C4-4280-993B-CCF69F40AD54}" destId="{064B78CC-F7B7-427C-B939-94359395F700}" srcOrd="6" destOrd="0" presId="urn:microsoft.com/office/officeart/2008/layout/VerticalCurvedList"/>
    <dgm:cxn modelId="{0B8D40D3-F265-49F0-BEEC-90D478E1CCB0}" type="presParOf" srcId="{064B78CC-F7B7-427C-B939-94359395F700}" destId="{3F4F9F51-9380-4558-B1C0-2B2DF87C5545}" srcOrd="0" destOrd="0" presId="urn:microsoft.com/office/officeart/2008/layout/VerticalCurvedList"/>
    <dgm:cxn modelId="{6CC24AA9-500D-4B19-B095-32B763510EC3}" type="presParOf" srcId="{7B5843FE-F3C4-4280-993B-CCF69F40AD54}" destId="{4AE8818D-1337-4D3E-B458-E303DDD8EE4C}" srcOrd="7" destOrd="0" presId="urn:microsoft.com/office/officeart/2008/layout/VerticalCurvedList"/>
    <dgm:cxn modelId="{3C6BBCF5-D6CB-49DE-80D2-153D2DA65726}" type="presParOf" srcId="{7B5843FE-F3C4-4280-993B-CCF69F40AD54}" destId="{90680676-E4F2-4529-B6C1-6B9FA26407A7}" srcOrd="8" destOrd="0" presId="urn:microsoft.com/office/officeart/2008/layout/VerticalCurvedList"/>
    <dgm:cxn modelId="{6535ABE5-9F61-4899-9BCE-94AF7CF8F200}" type="presParOf" srcId="{90680676-E4F2-4529-B6C1-6B9FA26407A7}" destId="{70F87C66-51F7-4B0A-A642-2B67934F2FCE}" srcOrd="0" destOrd="0" presId="urn:microsoft.com/office/officeart/2008/layout/VerticalCurvedList"/>
    <dgm:cxn modelId="{5D35A752-ED5C-4FB1-8447-9399DC110B61}" type="presParOf" srcId="{7B5843FE-F3C4-4280-993B-CCF69F40AD54}" destId="{6CE3AF3D-E79C-4FE1-8C48-1B99EF230776}" srcOrd="9" destOrd="0" presId="urn:microsoft.com/office/officeart/2008/layout/VerticalCurvedList"/>
    <dgm:cxn modelId="{1CF8D264-8847-481F-A97C-104B3617CF3C}" type="presParOf" srcId="{7B5843FE-F3C4-4280-993B-CCF69F40AD54}" destId="{11EEBCF1-D0B6-412B-988D-5462CB478B89}" srcOrd="10" destOrd="0" presId="urn:microsoft.com/office/officeart/2008/layout/VerticalCurvedList"/>
    <dgm:cxn modelId="{6658B5AF-2BBB-450F-9E21-C4E1915EF333}" type="presParOf" srcId="{11EEBCF1-D0B6-412B-988D-5462CB478B89}" destId="{7327E265-DB77-47F6-A6EB-3E77B1F89B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5165547-7FA4-4009-BECB-A8381B56EF7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40EFDA3-03AA-4B26-9CCF-EA67EA56E40E}">
      <dgm:prSet phldrT="[Texto]"/>
      <dgm:spPr/>
      <dgm:t>
        <a:bodyPr/>
        <a:lstStyle/>
        <a:p>
          <a:r>
            <a:rPr lang="pt-BR" dirty="0" smtClean="0"/>
            <a:t>Unidades EAD</a:t>
          </a:r>
          <a:endParaRPr lang="pt-BR" dirty="0"/>
        </a:p>
      </dgm:t>
    </dgm:pt>
    <dgm:pt modelId="{08B408FB-3DA5-49A5-9EF6-88D6488655C6}" type="parTrans" cxnId="{FD60DE74-85E2-4677-B6FF-C349621BE302}">
      <dgm:prSet/>
      <dgm:spPr/>
      <dgm:t>
        <a:bodyPr/>
        <a:lstStyle/>
        <a:p>
          <a:endParaRPr lang="pt-BR"/>
        </a:p>
      </dgm:t>
    </dgm:pt>
    <dgm:pt modelId="{952229AC-3F66-4F1E-9B54-9F074DF378AC}" type="sibTrans" cxnId="{FD60DE74-85E2-4677-B6FF-C349621BE302}">
      <dgm:prSet/>
      <dgm:spPr/>
      <dgm:t>
        <a:bodyPr/>
        <a:lstStyle/>
        <a:p>
          <a:endParaRPr lang="pt-BR"/>
        </a:p>
      </dgm:t>
    </dgm:pt>
    <dgm:pt modelId="{BA77E76A-AE45-4BEC-87E3-857C22092319}">
      <dgm:prSet phldrT="[Texto]"/>
      <dgm:spPr/>
      <dgm:t>
        <a:bodyPr/>
        <a:lstStyle/>
        <a:p>
          <a:r>
            <a:rPr lang="pt-BR" dirty="0" smtClean="0"/>
            <a:t>Interação com Equipe</a:t>
          </a:r>
          <a:endParaRPr lang="pt-BR" dirty="0"/>
        </a:p>
      </dgm:t>
    </dgm:pt>
    <dgm:pt modelId="{D4BD2E32-1BF1-4AAD-8C57-5F5A41283C48}" type="parTrans" cxnId="{E4B37CBA-C469-4EB7-BFDB-755D01ADB439}">
      <dgm:prSet/>
      <dgm:spPr/>
      <dgm:t>
        <a:bodyPr/>
        <a:lstStyle/>
        <a:p>
          <a:endParaRPr lang="pt-BR"/>
        </a:p>
      </dgm:t>
    </dgm:pt>
    <dgm:pt modelId="{366D2520-DEBC-4C15-88FB-964E8CACFAA2}" type="sibTrans" cxnId="{E4B37CBA-C469-4EB7-BFDB-755D01ADB439}">
      <dgm:prSet/>
      <dgm:spPr/>
      <dgm:t>
        <a:bodyPr/>
        <a:lstStyle/>
        <a:p>
          <a:endParaRPr lang="pt-BR"/>
        </a:p>
      </dgm:t>
    </dgm:pt>
    <dgm:pt modelId="{B56C8E36-5566-4405-BB09-6B8F4E2EBB3D}">
      <dgm:prSet phldrT="[Texto]"/>
      <dgm:spPr/>
      <dgm:t>
        <a:bodyPr/>
        <a:lstStyle/>
        <a:p>
          <a:r>
            <a:rPr lang="pt-BR" dirty="0" smtClean="0"/>
            <a:t>Estudo Prévio</a:t>
          </a:r>
          <a:endParaRPr lang="pt-BR" dirty="0"/>
        </a:p>
      </dgm:t>
    </dgm:pt>
    <dgm:pt modelId="{1FC612E8-46E8-4661-9813-BBCFE9627E60}" type="parTrans" cxnId="{AD95F72A-D88C-4254-9896-92C4584D8A27}">
      <dgm:prSet/>
      <dgm:spPr/>
      <dgm:t>
        <a:bodyPr/>
        <a:lstStyle/>
        <a:p>
          <a:endParaRPr lang="pt-BR"/>
        </a:p>
      </dgm:t>
    </dgm:pt>
    <dgm:pt modelId="{0488A100-2C15-47FA-A9CA-B4BEAFFEAAEE}" type="sibTrans" cxnId="{AD95F72A-D88C-4254-9896-92C4584D8A27}">
      <dgm:prSet/>
      <dgm:spPr/>
      <dgm:t>
        <a:bodyPr/>
        <a:lstStyle/>
        <a:p>
          <a:endParaRPr lang="pt-BR"/>
        </a:p>
      </dgm:t>
    </dgm:pt>
    <dgm:pt modelId="{F55E0DA0-DDE7-4C58-801B-207FA48A75EA}" type="pres">
      <dgm:prSet presAssocID="{65165547-7FA4-4009-BECB-A8381B56E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D1125B7B-2B97-4303-822C-E02E25B80522}" type="pres">
      <dgm:prSet presAssocID="{65165547-7FA4-4009-BECB-A8381B56EF76}" presName="Name1" presStyleCnt="0"/>
      <dgm:spPr/>
    </dgm:pt>
    <dgm:pt modelId="{2F31B5BA-4C73-46E0-8DDF-C3473E10FE77}" type="pres">
      <dgm:prSet presAssocID="{65165547-7FA4-4009-BECB-A8381B56EF76}" presName="cycle" presStyleCnt="0"/>
      <dgm:spPr/>
    </dgm:pt>
    <dgm:pt modelId="{CBA5CB17-CBB9-4C4B-9498-7AA9FB1DA3C7}" type="pres">
      <dgm:prSet presAssocID="{65165547-7FA4-4009-BECB-A8381B56EF76}" presName="srcNode" presStyleLbl="node1" presStyleIdx="0" presStyleCnt="3"/>
      <dgm:spPr/>
    </dgm:pt>
    <dgm:pt modelId="{E920EBD9-F6BE-4BFE-AE4D-F6C82DB731B0}" type="pres">
      <dgm:prSet presAssocID="{65165547-7FA4-4009-BECB-A8381B56EF76}" presName="conn" presStyleLbl="parChTrans1D2" presStyleIdx="0" presStyleCnt="1"/>
      <dgm:spPr/>
      <dgm:t>
        <a:bodyPr/>
        <a:lstStyle/>
        <a:p>
          <a:endParaRPr lang="pt-BR"/>
        </a:p>
      </dgm:t>
    </dgm:pt>
    <dgm:pt modelId="{B7FB5A86-AADD-4843-8A4A-45CE97E3C1AE}" type="pres">
      <dgm:prSet presAssocID="{65165547-7FA4-4009-BECB-A8381B56EF76}" presName="extraNode" presStyleLbl="node1" presStyleIdx="0" presStyleCnt="3"/>
      <dgm:spPr/>
    </dgm:pt>
    <dgm:pt modelId="{F891DF29-A56F-459F-B6DB-EF11CC1D36DA}" type="pres">
      <dgm:prSet presAssocID="{65165547-7FA4-4009-BECB-A8381B56EF76}" presName="dstNode" presStyleLbl="node1" presStyleIdx="0" presStyleCnt="3"/>
      <dgm:spPr/>
    </dgm:pt>
    <dgm:pt modelId="{097E0848-D655-4AC3-B5BC-90A0BB5F7C74}" type="pres">
      <dgm:prSet presAssocID="{240EFDA3-03AA-4B26-9CCF-EA67EA56E40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A74E9D-FD6F-4AC0-8497-039E41E4C117}" type="pres">
      <dgm:prSet presAssocID="{240EFDA3-03AA-4B26-9CCF-EA67EA56E40E}" presName="accent_1" presStyleCnt="0"/>
      <dgm:spPr/>
    </dgm:pt>
    <dgm:pt modelId="{AC1B29CA-EDC0-456A-AFE6-7D50CE712A48}" type="pres">
      <dgm:prSet presAssocID="{240EFDA3-03AA-4B26-9CCF-EA67EA56E40E}" presName="accentRepeatNode" presStyleLbl="solidFgAcc1" presStyleIdx="0" presStyleCnt="3"/>
      <dgm:spPr/>
    </dgm:pt>
    <dgm:pt modelId="{E9CE7A5D-8754-4660-AF7C-384130129199}" type="pres">
      <dgm:prSet presAssocID="{BA77E76A-AE45-4BEC-87E3-857C220923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915365-AD3D-4193-B856-5DBDE76C9AE1}" type="pres">
      <dgm:prSet presAssocID="{BA77E76A-AE45-4BEC-87E3-857C22092319}" presName="accent_2" presStyleCnt="0"/>
      <dgm:spPr/>
    </dgm:pt>
    <dgm:pt modelId="{1EA0036F-D451-4F01-B869-5D048EEB4E78}" type="pres">
      <dgm:prSet presAssocID="{BA77E76A-AE45-4BEC-87E3-857C22092319}" presName="accentRepeatNode" presStyleLbl="solidFgAcc1" presStyleIdx="1" presStyleCnt="3"/>
      <dgm:spPr/>
    </dgm:pt>
    <dgm:pt modelId="{977C35C6-2610-4961-A36C-948F5C708242}" type="pres">
      <dgm:prSet presAssocID="{B56C8E36-5566-4405-BB09-6B8F4E2EBB3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C51276-C71D-48A7-887C-F11A7C13F586}" type="pres">
      <dgm:prSet presAssocID="{B56C8E36-5566-4405-BB09-6B8F4E2EBB3D}" presName="accent_3" presStyleCnt="0"/>
      <dgm:spPr/>
    </dgm:pt>
    <dgm:pt modelId="{87E00088-3832-451A-A6CE-46ED05FEDA20}" type="pres">
      <dgm:prSet presAssocID="{B56C8E36-5566-4405-BB09-6B8F4E2EBB3D}" presName="accentRepeatNode" presStyleLbl="solidFgAcc1" presStyleIdx="2" presStyleCnt="3"/>
      <dgm:spPr/>
    </dgm:pt>
  </dgm:ptLst>
  <dgm:cxnLst>
    <dgm:cxn modelId="{3086DFD4-C6D7-427A-8152-CCBD17A3CFAA}" type="presOf" srcId="{240EFDA3-03AA-4B26-9CCF-EA67EA56E40E}" destId="{097E0848-D655-4AC3-B5BC-90A0BB5F7C74}" srcOrd="0" destOrd="0" presId="urn:microsoft.com/office/officeart/2008/layout/VerticalCurvedList"/>
    <dgm:cxn modelId="{AD95F72A-D88C-4254-9896-92C4584D8A27}" srcId="{65165547-7FA4-4009-BECB-A8381B56EF76}" destId="{B56C8E36-5566-4405-BB09-6B8F4E2EBB3D}" srcOrd="2" destOrd="0" parTransId="{1FC612E8-46E8-4661-9813-BBCFE9627E60}" sibTransId="{0488A100-2C15-47FA-A9CA-B4BEAFFEAAEE}"/>
    <dgm:cxn modelId="{68A73643-F575-40F8-B370-9F43314E3255}" type="presOf" srcId="{65165547-7FA4-4009-BECB-A8381B56EF76}" destId="{F55E0DA0-DDE7-4C58-801B-207FA48A75EA}" srcOrd="0" destOrd="0" presId="urn:microsoft.com/office/officeart/2008/layout/VerticalCurvedList"/>
    <dgm:cxn modelId="{FD60DE74-85E2-4677-B6FF-C349621BE302}" srcId="{65165547-7FA4-4009-BECB-A8381B56EF76}" destId="{240EFDA3-03AA-4B26-9CCF-EA67EA56E40E}" srcOrd="0" destOrd="0" parTransId="{08B408FB-3DA5-49A5-9EF6-88D6488655C6}" sibTransId="{952229AC-3F66-4F1E-9B54-9F074DF378AC}"/>
    <dgm:cxn modelId="{650A37C8-897B-40B9-BA4E-935AED113C62}" type="presOf" srcId="{952229AC-3F66-4F1E-9B54-9F074DF378AC}" destId="{E920EBD9-F6BE-4BFE-AE4D-F6C82DB731B0}" srcOrd="0" destOrd="0" presId="urn:microsoft.com/office/officeart/2008/layout/VerticalCurvedList"/>
    <dgm:cxn modelId="{28ED0B6A-823B-450A-B748-F969FA867994}" type="presOf" srcId="{B56C8E36-5566-4405-BB09-6B8F4E2EBB3D}" destId="{977C35C6-2610-4961-A36C-948F5C708242}" srcOrd="0" destOrd="0" presId="urn:microsoft.com/office/officeart/2008/layout/VerticalCurvedList"/>
    <dgm:cxn modelId="{7AC860B4-623B-42E0-823F-228967627F7F}" type="presOf" srcId="{BA77E76A-AE45-4BEC-87E3-857C22092319}" destId="{E9CE7A5D-8754-4660-AF7C-384130129199}" srcOrd="0" destOrd="0" presId="urn:microsoft.com/office/officeart/2008/layout/VerticalCurvedList"/>
    <dgm:cxn modelId="{E4B37CBA-C469-4EB7-BFDB-755D01ADB439}" srcId="{65165547-7FA4-4009-BECB-A8381B56EF76}" destId="{BA77E76A-AE45-4BEC-87E3-857C22092319}" srcOrd="1" destOrd="0" parTransId="{D4BD2E32-1BF1-4AAD-8C57-5F5A41283C48}" sibTransId="{366D2520-DEBC-4C15-88FB-964E8CACFAA2}"/>
    <dgm:cxn modelId="{C10431B8-62C4-4067-857B-6A3A377EBE30}" type="presParOf" srcId="{F55E0DA0-DDE7-4C58-801B-207FA48A75EA}" destId="{D1125B7B-2B97-4303-822C-E02E25B80522}" srcOrd="0" destOrd="0" presId="urn:microsoft.com/office/officeart/2008/layout/VerticalCurvedList"/>
    <dgm:cxn modelId="{3EB100FB-14E8-4A17-9343-4C75EFD4DFA7}" type="presParOf" srcId="{D1125B7B-2B97-4303-822C-E02E25B80522}" destId="{2F31B5BA-4C73-46E0-8DDF-C3473E10FE77}" srcOrd="0" destOrd="0" presId="urn:microsoft.com/office/officeart/2008/layout/VerticalCurvedList"/>
    <dgm:cxn modelId="{49477E3B-E64F-4B0A-986B-C8905F674434}" type="presParOf" srcId="{2F31B5BA-4C73-46E0-8DDF-C3473E10FE77}" destId="{CBA5CB17-CBB9-4C4B-9498-7AA9FB1DA3C7}" srcOrd="0" destOrd="0" presId="urn:microsoft.com/office/officeart/2008/layout/VerticalCurvedList"/>
    <dgm:cxn modelId="{7CE2927D-D43E-4A03-932D-D85020701164}" type="presParOf" srcId="{2F31B5BA-4C73-46E0-8DDF-C3473E10FE77}" destId="{E920EBD9-F6BE-4BFE-AE4D-F6C82DB731B0}" srcOrd="1" destOrd="0" presId="urn:microsoft.com/office/officeart/2008/layout/VerticalCurvedList"/>
    <dgm:cxn modelId="{B585F4C1-0F08-4D8E-8F28-F498486F2707}" type="presParOf" srcId="{2F31B5BA-4C73-46E0-8DDF-C3473E10FE77}" destId="{B7FB5A86-AADD-4843-8A4A-45CE97E3C1AE}" srcOrd="2" destOrd="0" presId="urn:microsoft.com/office/officeart/2008/layout/VerticalCurvedList"/>
    <dgm:cxn modelId="{D2266D3E-E5EC-49FD-B321-4A33E65C678E}" type="presParOf" srcId="{2F31B5BA-4C73-46E0-8DDF-C3473E10FE77}" destId="{F891DF29-A56F-459F-B6DB-EF11CC1D36DA}" srcOrd="3" destOrd="0" presId="urn:microsoft.com/office/officeart/2008/layout/VerticalCurvedList"/>
    <dgm:cxn modelId="{3099A494-378E-4717-A310-3E76B248C128}" type="presParOf" srcId="{D1125B7B-2B97-4303-822C-E02E25B80522}" destId="{097E0848-D655-4AC3-B5BC-90A0BB5F7C74}" srcOrd="1" destOrd="0" presId="urn:microsoft.com/office/officeart/2008/layout/VerticalCurvedList"/>
    <dgm:cxn modelId="{6F895758-54A5-4FC3-A896-CFFABF075060}" type="presParOf" srcId="{D1125B7B-2B97-4303-822C-E02E25B80522}" destId="{29A74E9D-FD6F-4AC0-8497-039E41E4C117}" srcOrd="2" destOrd="0" presId="urn:microsoft.com/office/officeart/2008/layout/VerticalCurvedList"/>
    <dgm:cxn modelId="{67800387-811E-4829-B612-FA4BAE99BF53}" type="presParOf" srcId="{29A74E9D-FD6F-4AC0-8497-039E41E4C117}" destId="{AC1B29CA-EDC0-456A-AFE6-7D50CE712A48}" srcOrd="0" destOrd="0" presId="urn:microsoft.com/office/officeart/2008/layout/VerticalCurvedList"/>
    <dgm:cxn modelId="{C574B38C-CF6B-40AE-92B8-70DC37F86465}" type="presParOf" srcId="{D1125B7B-2B97-4303-822C-E02E25B80522}" destId="{E9CE7A5D-8754-4660-AF7C-384130129199}" srcOrd="3" destOrd="0" presId="urn:microsoft.com/office/officeart/2008/layout/VerticalCurvedList"/>
    <dgm:cxn modelId="{CE4C0803-DBCA-4EF3-BCEF-F1E8D642CEC6}" type="presParOf" srcId="{D1125B7B-2B97-4303-822C-E02E25B80522}" destId="{BD915365-AD3D-4193-B856-5DBDE76C9AE1}" srcOrd="4" destOrd="0" presId="urn:microsoft.com/office/officeart/2008/layout/VerticalCurvedList"/>
    <dgm:cxn modelId="{4FCE3A05-7247-4785-B4D3-168D92A96BFF}" type="presParOf" srcId="{BD915365-AD3D-4193-B856-5DBDE76C9AE1}" destId="{1EA0036F-D451-4F01-B869-5D048EEB4E78}" srcOrd="0" destOrd="0" presId="urn:microsoft.com/office/officeart/2008/layout/VerticalCurvedList"/>
    <dgm:cxn modelId="{9634C4AD-432D-42C3-AE7D-8DE0AE3B56C9}" type="presParOf" srcId="{D1125B7B-2B97-4303-822C-E02E25B80522}" destId="{977C35C6-2610-4961-A36C-948F5C708242}" srcOrd="5" destOrd="0" presId="urn:microsoft.com/office/officeart/2008/layout/VerticalCurvedList"/>
    <dgm:cxn modelId="{54FF551C-F6DC-411A-AD35-B6DD9DD3BA01}" type="presParOf" srcId="{D1125B7B-2B97-4303-822C-E02E25B80522}" destId="{6DC51276-C71D-48A7-887C-F11A7C13F586}" srcOrd="6" destOrd="0" presId="urn:microsoft.com/office/officeart/2008/layout/VerticalCurvedList"/>
    <dgm:cxn modelId="{09A313A6-0569-4183-BB1C-D0B71756D93C}" type="presParOf" srcId="{6DC51276-C71D-48A7-887C-F11A7C13F586}" destId="{87E00088-3832-451A-A6CE-46ED05FEDA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0488C85-9951-40A5-9F71-B628DAC8982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A3AC09B-E5E4-40FD-8DB6-583E53CC25E3}">
      <dgm:prSet phldrT="[Texto]"/>
      <dgm:spPr/>
      <dgm:t>
        <a:bodyPr/>
        <a:lstStyle/>
        <a:p>
          <a:r>
            <a:rPr lang="pt-BR" dirty="0" smtClean="0"/>
            <a:t>Curso Básico Dirigente</a:t>
          </a:r>
          <a:endParaRPr lang="pt-BR" dirty="0"/>
        </a:p>
      </dgm:t>
    </dgm:pt>
    <dgm:pt modelId="{9A279B59-3101-44CF-A95B-9C2E763FC9FD}" type="parTrans" cxnId="{F849BDFD-178B-4616-BC9F-25574418C9C8}">
      <dgm:prSet/>
      <dgm:spPr/>
      <dgm:t>
        <a:bodyPr/>
        <a:lstStyle/>
        <a:p>
          <a:endParaRPr lang="pt-BR"/>
        </a:p>
      </dgm:t>
    </dgm:pt>
    <dgm:pt modelId="{24D3F5B6-ECAC-4A92-AC4B-07D4DD893A4D}" type="sibTrans" cxnId="{F849BDFD-178B-4616-BC9F-25574418C9C8}">
      <dgm:prSet/>
      <dgm:spPr/>
      <dgm:t>
        <a:bodyPr/>
        <a:lstStyle/>
        <a:p>
          <a:endParaRPr lang="pt-BR"/>
        </a:p>
      </dgm:t>
    </dgm:pt>
    <dgm:pt modelId="{58CCA6A1-708D-45C7-912C-D2CDB650EF7E}">
      <dgm:prSet phldrT="[Texto]"/>
      <dgm:spPr/>
      <dgm:t>
        <a:bodyPr/>
        <a:lstStyle/>
        <a:p>
          <a:r>
            <a:rPr lang="pt-BR" dirty="0" smtClean="0"/>
            <a:t>Curso Básico Ramo Lobinho</a:t>
          </a:r>
          <a:endParaRPr lang="pt-BR" dirty="0"/>
        </a:p>
      </dgm:t>
    </dgm:pt>
    <dgm:pt modelId="{ED60A2DC-F3DE-4F08-A84B-83B3C08D5982}" type="parTrans" cxnId="{6555004D-E0A6-498F-9103-DD997D8D022E}">
      <dgm:prSet/>
      <dgm:spPr/>
      <dgm:t>
        <a:bodyPr/>
        <a:lstStyle/>
        <a:p>
          <a:endParaRPr lang="pt-BR"/>
        </a:p>
      </dgm:t>
    </dgm:pt>
    <dgm:pt modelId="{50C285F1-E1CC-4E5F-AE83-05ADE8074470}" type="sibTrans" cxnId="{6555004D-E0A6-498F-9103-DD997D8D022E}">
      <dgm:prSet/>
      <dgm:spPr/>
      <dgm:t>
        <a:bodyPr/>
        <a:lstStyle/>
        <a:p>
          <a:endParaRPr lang="pt-BR"/>
        </a:p>
      </dgm:t>
    </dgm:pt>
    <dgm:pt modelId="{78DAEE3B-5CA6-4BEE-8F60-DE0B38667301}">
      <dgm:prSet phldrT="[Texto]"/>
      <dgm:spPr/>
      <dgm:t>
        <a:bodyPr/>
        <a:lstStyle/>
        <a:p>
          <a:r>
            <a:rPr lang="pt-BR" dirty="0" smtClean="0"/>
            <a:t>Curso Básico Ramo Escoteiro</a:t>
          </a:r>
          <a:endParaRPr lang="pt-BR" dirty="0"/>
        </a:p>
      </dgm:t>
    </dgm:pt>
    <dgm:pt modelId="{5B85A622-B675-4FC5-99F8-F148E979748E}" type="parTrans" cxnId="{207C282A-075E-4634-B745-85CB98C8B474}">
      <dgm:prSet/>
      <dgm:spPr/>
      <dgm:t>
        <a:bodyPr/>
        <a:lstStyle/>
        <a:p>
          <a:endParaRPr lang="pt-BR"/>
        </a:p>
      </dgm:t>
    </dgm:pt>
    <dgm:pt modelId="{48A5251B-E6BC-4E7E-B2D3-0228396D20A4}" type="sibTrans" cxnId="{207C282A-075E-4634-B745-85CB98C8B474}">
      <dgm:prSet/>
      <dgm:spPr/>
      <dgm:t>
        <a:bodyPr/>
        <a:lstStyle/>
        <a:p>
          <a:endParaRPr lang="pt-BR"/>
        </a:p>
      </dgm:t>
    </dgm:pt>
    <dgm:pt modelId="{9946D287-C834-40E1-923B-F08F0B4480CC}">
      <dgm:prSet phldrT="[Texto]"/>
      <dgm:spPr/>
      <dgm:t>
        <a:bodyPr/>
        <a:lstStyle/>
        <a:p>
          <a:r>
            <a:rPr lang="pt-BR" dirty="0" smtClean="0"/>
            <a:t>A cada 12 - 18 meses</a:t>
          </a:r>
          <a:endParaRPr lang="pt-BR" dirty="0"/>
        </a:p>
      </dgm:t>
    </dgm:pt>
    <dgm:pt modelId="{5276A390-0130-48B2-B496-ACDABCE24894}" type="parTrans" cxnId="{41FA71A2-FA61-4E3E-9154-3F716CACC346}">
      <dgm:prSet/>
      <dgm:spPr/>
      <dgm:t>
        <a:bodyPr/>
        <a:lstStyle/>
        <a:p>
          <a:endParaRPr lang="pt-BR"/>
        </a:p>
      </dgm:t>
    </dgm:pt>
    <dgm:pt modelId="{6D4A7F1C-3526-474E-9D07-077B301F3189}" type="sibTrans" cxnId="{41FA71A2-FA61-4E3E-9154-3F716CACC346}">
      <dgm:prSet/>
      <dgm:spPr/>
      <dgm:t>
        <a:bodyPr/>
        <a:lstStyle/>
        <a:p>
          <a:endParaRPr lang="pt-BR"/>
        </a:p>
      </dgm:t>
    </dgm:pt>
    <dgm:pt modelId="{C45D9B45-51E6-4020-B932-2BB4DEC369FF}">
      <dgm:prSet phldrT="[Texto]"/>
      <dgm:spPr/>
      <dgm:t>
        <a:bodyPr/>
        <a:lstStyle/>
        <a:p>
          <a:r>
            <a:rPr lang="pt-BR" dirty="0" smtClean="0"/>
            <a:t>A cada 18 - 24 meses</a:t>
          </a:r>
          <a:endParaRPr lang="pt-BR" dirty="0"/>
        </a:p>
      </dgm:t>
    </dgm:pt>
    <dgm:pt modelId="{C67F1127-6130-4210-AB65-D792A8666822}" type="parTrans" cxnId="{8DFFB4F0-D969-47F8-B159-80CFC9D91E1C}">
      <dgm:prSet/>
      <dgm:spPr/>
      <dgm:t>
        <a:bodyPr/>
        <a:lstStyle/>
        <a:p>
          <a:endParaRPr lang="pt-BR"/>
        </a:p>
      </dgm:t>
    </dgm:pt>
    <dgm:pt modelId="{27471844-8DEB-48CA-92B9-CB0F772A6339}" type="sibTrans" cxnId="{8DFFB4F0-D969-47F8-B159-80CFC9D91E1C}">
      <dgm:prSet/>
      <dgm:spPr/>
      <dgm:t>
        <a:bodyPr/>
        <a:lstStyle/>
        <a:p>
          <a:endParaRPr lang="pt-BR"/>
        </a:p>
      </dgm:t>
    </dgm:pt>
    <dgm:pt modelId="{78A40AB2-2960-49B9-9CFE-5FFD44A0E34F}">
      <dgm:prSet phldrT="[Texto]"/>
      <dgm:spPr/>
      <dgm:t>
        <a:bodyPr/>
        <a:lstStyle/>
        <a:p>
          <a:r>
            <a:rPr lang="pt-BR" dirty="0" smtClean="0"/>
            <a:t>A cada 18 - 24 meses</a:t>
          </a:r>
          <a:endParaRPr lang="pt-BR" dirty="0"/>
        </a:p>
      </dgm:t>
    </dgm:pt>
    <dgm:pt modelId="{9E443906-FD5B-4A02-9C25-434D1C5F4C32}" type="parTrans" cxnId="{822466A5-F1DB-4F63-869F-04F14F86FDD2}">
      <dgm:prSet/>
      <dgm:spPr/>
      <dgm:t>
        <a:bodyPr/>
        <a:lstStyle/>
        <a:p>
          <a:endParaRPr lang="pt-BR"/>
        </a:p>
      </dgm:t>
    </dgm:pt>
    <dgm:pt modelId="{C749D9FD-008E-41BD-9D28-1935FCD30FE9}" type="sibTrans" cxnId="{822466A5-F1DB-4F63-869F-04F14F86FDD2}">
      <dgm:prSet/>
      <dgm:spPr/>
      <dgm:t>
        <a:bodyPr/>
        <a:lstStyle/>
        <a:p>
          <a:endParaRPr lang="pt-BR"/>
        </a:p>
      </dgm:t>
    </dgm:pt>
    <dgm:pt modelId="{1E0722EE-2E61-48C7-9B7E-FE9F22D780C4}">
      <dgm:prSet phldrT="[Texto]"/>
      <dgm:spPr/>
      <dgm:t>
        <a:bodyPr/>
        <a:lstStyle/>
        <a:p>
          <a:r>
            <a:rPr lang="pt-BR" dirty="0" smtClean="0"/>
            <a:t>Curso Básico Ramo Sênior</a:t>
          </a:r>
          <a:endParaRPr lang="pt-BR" dirty="0"/>
        </a:p>
      </dgm:t>
    </dgm:pt>
    <dgm:pt modelId="{B18DCD44-CC2A-4EB0-A15E-9BC6CAD8AE92}" type="parTrans" cxnId="{504D15E7-E1C2-4C39-90D6-EC7A69965A57}">
      <dgm:prSet/>
      <dgm:spPr/>
      <dgm:t>
        <a:bodyPr/>
        <a:lstStyle/>
        <a:p>
          <a:endParaRPr lang="pt-BR"/>
        </a:p>
      </dgm:t>
    </dgm:pt>
    <dgm:pt modelId="{100158AE-E799-4EBA-9032-EB34CB43FF4C}" type="sibTrans" cxnId="{504D15E7-E1C2-4C39-90D6-EC7A69965A57}">
      <dgm:prSet/>
      <dgm:spPr/>
      <dgm:t>
        <a:bodyPr/>
        <a:lstStyle/>
        <a:p>
          <a:endParaRPr lang="pt-BR"/>
        </a:p>
      </dgm:t>
    </dgm:pt>
    <dgm:pt modelId="{487EEF65-E0C3-4A52-A220-E0660D82E4C8}">
      <dgm:prSet phldrT="[Texto]"/>
      <dgm:spPr/>
      <dgm:t>
        <a:bodyPr/>
        <a:lstStyle/>
        <a:p>
          <a:r>
            <a:rPr lang="pt-BR" dirty="0" smtClean="0"/>
            <a:t>A cada 18 - 30 meses</a:t>
          </a:r>
          <a:endParaRPr lang="pt-BR" dirty="0"/>
        </a:p>
      </dgm:t>
    </dgm:pt>
    <dgm:pt modelId="{732845EE-57FB-4912-A277-7036DB30E942}" type="parTrans" cxnId="{D259B499-B945-462E-99EA-AA3B0E898856}">
      <dgm:prSet/>
      <dgm:spPr/>
      <dgm:t>
        <a:bodyPr/>
        <a:lstStyle/>
        <a:p>
          <a:endParaRPr lang="pt-BR"/>
        </a:p>
      </dgm:t>
    </dgm:pt>
    <dgm:pt modelId="{777B0F6B-CBCA-4ED8-B83D-D08503EDD6F9}" type="sibTrans" cxnId="{D259B499-B945-462E-99EA-AA3B0E898856}">
      <dgm:prSet/>
      <dgm:spPr/>
      <dgm:t>
        <a:bodyPr/>
        <a:lstStyle/>
        <a:p>
          <a:endParaRPr lang="pt-BR"/>
        </a:p>
      </dgm:t>
    </dgm:pt>
    <dgm:pt modelId="{2B100BD3-92E5-420B-85F1-19000AEA649D}" type="pres">
      <dgm:prSet presAssocID="{A0488C85-9951-40A5-9F71-B628DAC898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263C32-A4EC-478E-841E-49811D69DE7F}" type="pres">
      <dgm:prSet presAssocID="{9A3AC09B-E5E4-40FD-8DB6-583E53CC25E3}" presName="parentLin" presStyleCnt="0"/>
      <dgm:spPr/>
    </dgm:pt>
    <dgm:pt modelId="{77C8E346-0D1A-4C16-8832-327F17BE3B4A}" type="pres">
      <dgm:prSet presAssocID="{9A3AC09B-E5E4-40FD-8DB6-583E53CC25E3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8F04AEB2-292A-4484-943F-6012FF677AD1}" type="pres">
      <dgm:prSet presAssocID="{9A3AC09B-E5E4-40FD-8DB6-583E53CC25E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7103F-B4D9-4ABC-BC53-18FFDD68FE7C}" type="pres">
      <dgm:prSet presAssocID="{9A3AC09B-E5E4-40FD-8DB6-583E53CC25E3}" presName="negativeSpace" presStyleCnt="0"/>
      <dgm:spPr/>
    </dgm:pt>
    <dgm:pt modelId="{4E87765B-9206-4E4D-B10D-489EE667BDFF}" type="pres">
      <dgm:prSet presAssocID="{9A3AC09B-E5E4-40FD-8DB6-583E53CC25E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2E124E-30BE-4232-A384-CD414A197D9A}" type="pres">
      <dgm:prSet presAssocID="{24D3F5B6-ECAC-4A92-AC4B-07D4DD893A4D}" presName="spaceBetweenRectangles" presStyleCnt="0"/>
      <dgm:spPr/>
    </dgm:pt>
    <dgm:pt modelId="{728B748E-5830-4FA4-91B8-4CE0A1285550}" type="pres">
      <dgm:prSet presAssocID="{58CCA6A1-708D-45C7-912C-D2CDB650EF7E}" presName="parentLin" presStyleCnt="0"/>
      <dgm:spPr/>
    </dgm:pt>
    <dgm:pt modelId="{FDD7C778-05E0-46C6-B8DC-97D4A57EAF84}" type="pres">
      <dgm:prSet presAssocID="{58CCA6A1-708D-45C7-912C-D2CDB650EF7E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6DB16209-4BFD-48E7-A343-E3FE9B3F58AE}" type="pres">
      <dgm:prSet presAssocID="{58CCA6A1-708D-45C7-912C-D2CDB650EF7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8DD5B0-5D72-4EBB-A93F-02EDBC15E691}" type="pres">
      <dgm:prSet presAssocID="{58CCA6A1-708D-45C7-912C-D2CDB650EF7E}" presName="negativeSpace" presStyleCnt="0"/>
      <dgm:spPr/>
    </dgm:pt>
    <dgm:pt modelId="{003DF58E-FC31-4C14-A75A-E7FBDB666899}" type="pres">
      <dgm:prSet presAssocID="{58CCA6A1-708D-45C7-912C-D2CDB650EF7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8C1B13-9A8E-4E39-8FCA-03D4C259829F}" type="pres">
      <dgm:prSet presAssocID="{50C285F1-E1CC-4E5F-AE83-05ADE8074470}" presName="spaceBetweenRectangles" presStyleCnt="0"/>
      <dgm:spPr/>
    </dgm:pt>
    <dgm:pt modelId="{E4F0F494-625D-4F47-A02E-C7A366D9FDC1}" type="pres">
      <dgm:prSet presAssocID="{78DAEE3B-5CA6-4BEE-8F60-DE0B38667301}" presName="parentLin" presStyleCnt="0"/>
      <dgm:spPr/>
    </dgm:pt>
    <dgm:pt modelId="{6F886D22-332F-4EA7-B6B7-068FA1AC6B3A}" type="pres">
      <dgm:prSet presAssocID="{78DAEE3B-5CA6-4BEE-8F60-DE0B38667301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CAEA542F-817E-43B5-8EAA-914D5A4C8572}" type="pres">
      <dgm:prSet presAssocID="{78DAEE3B-5CA6-4BEE-8F60-DE0B3866730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C2D425-7B25-4953-B9F0-70148721BEF5}" type="pres">
      <dgm:prSet presAssocID="{78DAEE3B-5CA6-4BEE-8F60-DE0B38667301}" presName="negativeSpace" presStyleCnt="0"/>
      <dgm:spPr/>
    </dgm:pt>
    <dgm:pt modelId="{32E6A471-E960-4046-A197-F84303A50A90}" type="pres">
      <dgm:prSet presAssocID="{78DAEE3B-5CA6-4BEE-8F60-DE0B3866730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634AAB-7E60-4221-8F5B-C9376570A2BE}" type="pres">
      <dgm:prSet presAssocID="{48A5251B-E6BC-4E7E-B2D3-0228396D20A4}" presName="spaceBetweenRectangles" presStyleCnt="0"/>
      <dgm:spPr/>
    </dgm:pt>
    <dgm:pt modelId="{9CE9476B-4E47-4A0B-A903-3F440468A38E}" type="pres">
      <dgm:prSet presAssocID="{1E0722EE-2E61-48C7-9B7E-FE9F22D780C4}" presName="parentLin" presStyleCnt="0"/>
      <dgm:spPr/>
    </dgm:pt>
    <dgm:pt modelId="{47FC3097-C835-4150-AA19-ECFA11846963}" type="pres">
      <dgm:prSet presAssocID="{1E0722EE-2E61-48C7-9B7E-FE9F22D780C4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F0644407-513B-4E8F-8053-D10D0DCE4266}" type="pres">
      <dgm:prSet presAssocID="{1E0722EE-2E61-48C7-9B7E-FE9F22D780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90B9A2-DBD9-46F5-AF17-89D5F175FDAD}" type="pres">
      <dgm:prSet presAssocID="{1E0722EE-2E61-48C7-9B7E-FE9F22D780C4}" presName="negativeSpace" presStyleCnt="0"/>
      <dgm:spPr/>
    </dgm:pt>
    <dgm:pt modelId="{574B3FEF-C8AC-4950-8AA9-006AC9911EDC}" type="pres">
      <dgm:prSet presAssocID="{1E0722EE-2E61-48C7-9B7E-FE9F22D780C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B89238-6BAC-4950-B4B6-EA42D7B14865}" type="presOf" srcId="{C45D9B45-51E6-4020-B932-2BB4DEC369FF}" destId="{003DF58E-FC31-4C14-A75A-E7FBDB666899}" srcOrd="0" destOrd="0" presId="urn:microsoft.com/office/officeart/2005/8/layout/list1"/>
    <dgm:cxn modelId="{7C101DBB-C7CF-4F78-98B5-99AD7231D97C}" type="presOf" srcId="{9946D287-C834-40E1-923B-F08F0B4480CC}" destId="{4E87765B-9206-4E4D-B10D-489EE667BDFF}" srcOrd="0" destOrd="0" presId="urn:microsoft.com/office/officeart/2005/8/layout/list1"/>
    <dgm:cxn modelId="{6555004D-E0A6-498F-9103-DD997D8D022E}" srcId="{A0488C85-9951-40A5-9F71-B628DAC8982E}" destId="{58CCA6A1-708D-45C7-912C-D2CDB650EF7E}" srcOrd="1" destOrd="0" parTransId="{ED60A2DC-F3DE-4F08-A84B-83B3C08D5982}" sibTransId="{50C285F1-E1CC-4E5F-AE83-05ADE8074470}"/>
    <dgm:cxn modelId="{207C282A-075E-4634-B745-85CB98C8B474}" srcId="{A0488C85-9951-40A5-9F71-B628DAC8982E}" destId="{78DAEE3B-5CA6-4BEE-8F60-DE0B38667301}" srcOrd="2" destOrd="0" parTransId="{5B85A622-B675-4FC5-99F8-F148E979748E}" sibTransId="{48A5251B-E6BC-4E7E-B2D3-0228396D20A4}"/>
    <dgm:cxn modelId="{14920531-98A7-4224-8FDA-69847378B0A6}" type="presOf" srcId="{1E0722EE-2E61-48C7-9B7E-FE9F22D780C4}" destId="{47FC3097-C835-4150-AA19-ECFA11846963}" srcOrd="0" destOrd="0" presId="urn:microsoft.com/office/officeart/2005/8/layout/list1"/>
    <dgm:cxn modelId="{ABB3BC0A-B427-401A-A90C-2CC88D385AC0}" type="presOf" srcId="{9A3AC09B-E5E4-40FD-8DB6-583E53CC25E3}" destId="{8F04AEB2-292A-4484-943F-6012FF677AD1}" srcOrd="1" destOrd="0" presId="urn:microsoft.com/office/officeart/2005/8/layout/list1"/>
    <dgm:cxn modelId="{8DFFB4F0-D969-47F8-B159-80CFC9D91E1C}" srcId="{58CCA6A1-708D-45C7-912C-D2CDB650EF7E}" destId="{C45D9B45-51E6-4020-B932-2BB4DEC369FF}" srcOrd="0" destOrd="0" parTransId="{C67F1127-6130-4210-AB65-D792A8666822}" sibTransId="{27471844-8DEB-48CA-92B9-CB0F772A6339}"/>
    <dgm:cxn modelId="{41FA71A2-FA61-4E3E-9154-3F716CACC346}" srcId="{9A3AC09B-E5E4-40FD-8DB6-583E53CC25E3}" destId="{9946D287-C834-40E1-923B-F08F0B4480CC}" srcOrd="0" destOrd="0" parTransId="{5276A390-0130-48B2-B496-ACDABCE24894}" sibTransId="{6D4A7F1C-3526-474E-9D07-077B301F3189}"/>
    <dgm:cxn modelId="{046AE428-AF7E-4984-81F8-5DE8255FB65E}" type="presOf" srcId="{1E0722EE-2E61-48C7-9B7E-FE9F22D780C4}" destId="{F0644407-513B-4E8F-8053-D10D0DCE4266}" srcOrd="1" destOrd="0" presId="urn:microsoft.com/office/officeart/2005/8/layout/list1"/>
    <dgm:cxn modelId="{D259B499-B945-462E-99EA-AA3B0E898856}" srcId="{1E0722EE-2E61-48C7-9B7E-FE9F22D780C4}" destId="{487EEF65-E0C3-4A52-A220-E0660D82E4C8}" srcOrd="0" destOrd="0" parTransId="{732845EE-57FB-4912-A277-7036DB30E942}" sibTransId="{777B0F6B-CBCA-4ED8-B83D-D08503EDD6F9}"/>
    <dgm:cxn modelId="{CFF21908-0E5D-4DB6-9F21-2066598DE701}" type="presOf" srcId="{78A40AB2-2960-49B9-9CFE-5FFD44A0E34F}" destId="{32E6A471-E960-4046-A197-F84303A50A90}" srcOrd="0" destOrd="0" presId="urn:microsoft.com/office/officeart/2005/8/layout/list1"/>
    <dgm:cxn modelId="{504D15E7-E1C2-4C39-90D6-EC7A69965A57}" srcId="{A0488C85-9951-40A5-9F71-B628DAC8982E}" destId="{1E0722EE-2E61-48C7-9B7E-FE9F22D780C4}" srcOrd="3" destOrd="0" parTransId="{B18DCD44-CC2A-4EB0-A15E-9BC6CAD8AE92}" sibTransId="{100158AE-E799-4EBA-9032-EB34CB43FF4C}"/>
    <dgm:cxn modelId="{F849BDFD-178B-4616-BC9F-25574418C9C8}" srcId="{A0488C85-9951-40A5-9F71-B628DAC8982E}" destId="{9A3AC09B-E5E4-40FD-8DB6-583E53CC25E3}" srcOrd="0" destOrd="0" parTransId="{9A279B59-3101-44CF-A95B-9C2E763FC9FD}" sibTransId="{24D3F5B6-ECAC-4A92-AC4B-07D4DD893A4D}"/>
    <dgm:cxn modelId="{822466A5-F1DB-4F63-869F-04F14F86FDD2}" srcId="{78DAEE3B-5CA6-4BEE-8F60-DE0B38667301}" destId="{78A40AB2-2960-49B9-9CFE-5FFD44A0E34F}" srcOrd="0" destOrd="0" parTransId="{9E443906-FD5B-4A02-9C25-434D1C5F4C32}" sibTransId="{C749D9FD-008E-41BD-9D28-1935FCD30FE9}"/>
    <dgm:cxn modelId="{B480D827-32CB-49EC-BBE8-87591B552B19}" type="presOf" srcId="{58CCA6A1-708D-45C7-912C-D2CDB650EF7E}" destId="{6DB16209-4BFD-48E7-A343-E3FE9B3F58AE}" srcOrd="1" destOrd="0" presId="urn:microsoft.com/office/officeart/2005/8/layout/list1"/>
    <dgm:cxn modelId="{60F24CE2-D93C-4362-BE6B-48D1F6D455E6}" type="presOf" srcId="{58CCA6A1-708D-45C7-912C-D2CDB650EF7E}" destId="{FDD7C778-05E0-46C6-B8DC-97D4A57EAF84}" srcOrd="0" destOrd="0" presId="urn:microsoft.com/office/officeart/2005/8/layout/list1"/>
    <dgm:cxn modelId="{41B21D77-F522-49D4-B01F-FFA6B0C871F9}" type="presOf" srcId="{9A3AC09B-E5E4-40FD-8DB6-583E53CC25E3}" destId="{77C8E346-0D1A-4C16-8832-327F17BE3B4A}" srcOrd="0" destOrd="0" presId="urn:microsoft.com/office/officeart/2005/8/layout/list1"/>
    <dgm:cxn modelId="{FA606AAB-7197-4634-BDF9-EE0BC256DEF8}" type="presOf" srcId="{A0488C85-9951-40A5-9F71-B628DAC8982E}" destId="{2B100BD3-92E5-420B-85F1-19000AEA649D}" srcOrd="0" destOrd="0" presId="urn:microsoft.com/office/officeart/2005/8/layout/list1"/>
    <dgm:cxn modelId="{7948E8F9-86F1-40AE-8DDD-24ECA8073C98}" type="presOf" srcId="{78DAEE3B-5CA6-4BEE-8F60-DE0B38667301}" destId="{6F886D22-332F-4EA7-B6B7-068FA1AC6B3A}" srcOrd="0" destOrd="0" presId="urn:microsoft.com/office/officeart/2005/8/layout/list1"/>
    <dgm:cxn modelId="{B0F45063-847A-489E-B087-2530532B7833}" type="presOf" srcId="{487EEF65-E0C3-4A52-A220-E0660D82E4C8}" destId="{574B3FEF-C8AC-4950-8AA9-006AC9911EDC}" srcOrd="0" destOrd="0" presId="urn:microsoft.com/office/officeart/2005/8/layout/list1"/>
    <dgm:cxn modelId="{3FA7374F-F4FC-4373-B7A4-FDBFAB00EC07}" type="presOf" srcId="{78DAEE3B-5CA6-4BEE-8F60-DE0B38667301}" destId="{CAEA542F-817E-43B5-8EAA-914D5A4C8572}" srcOrd="1" destOrd="0" presId="urn:microsoft.com/office/officeart/2005/8/layout/list1"/>
    <dgm:cxn modelId="{6AEA1384-9D1A-4F9B-B520-274DA124CFA5}" type="presParOf" srcId="{2B100BD3-92E5-420B-85F1-19000AEA649D}" destId="{9A263C32-A4EC-478E-841E-49811D69DE7F}" srcOrd="0" destOrd="0" presId="urn:microsoft.com/office/officeart/2005/8/layout/list1"/>
    <dgm:cxn modelId="{95EC41C1-372F-4F33-A2ED-1E27472266AF}" type="presParOf" srcId="{9A263C32-A4EC-478E-841E-49811D69DE7F}" destId="{77C8E346-0D1A-4C16-8832-327F17BE3B4A}" srcOrd="0" destOrd="0" presId="urn:microsoft.com/office/officeart/2005/8/layout/list1"/>
    <dgm:cxn modelId="{A015822D-95C5-41AC-BDD5-0552CAFB0C89}" type="presParOf" srcId="{9A263C32-A4EC-478E-841E-49811D69DE7F}" destId="{8F04AEB2-292A-4484-943F-6012FF677AD1}" srcOrd="1" destOrd="0" presId="urn:microsoft.com/office/officeart/2005/8/layout/list1"/>
    <dgm:cxn modelId="{0428CBBB-1235-4029-9943-521F54BF8799}" type="presParOf" srcId="{2B100BD3-92E5-420B-85F1-19000AEA649D}" destId="{E0F7103F-B4D9-4ABC-BC53-18FFDD68FE7C}" srcOrd="1" destOrd="0" presId="urn:microsoft.com/office/officeart/2005/8/layout/list1"/>
    <dgm:cxn modelId="{E9158AF6-30BD-4BD9-893E-F1D41D2F8A24}" type="presParOf" srcId="{2B100BD3-92E5-420B-85F1-19000AEA649D}" destId="{4E87765B-9206-4E4D-B10D-489EE667BDFF}" srcOrd="2" destOrd="0" presId="urn:microsoft.com/office/officeart/2005/8/layout/list1"/>
    <dgm:cxn modelId="{2C1FD51A-11D5-4A21-8705-28A0272CEFAA}" type="presParOf" srcId="{2B100BD3-92E5-420B-85F1-19000AEA649D}" destId="{C72E124E-30BE-4232-A384-CD414A197D9A}" srcOrd="3" destOrd="0" presId="urn:microsoft.com/office/officeart/2005/8/layout/list1"/>
    <dgm:cxn modelId="{5B324331-FBAE-4DBA-8086-6A8875177C83}" type="presParOf" srcId="{2B100BD3-92E5-420B-85F1-19000AEA649D}" destId="{728B748E-5830-4FA4-91B8-4CE0A1285550}" srcOrd="4" destOrd="0" presId="urn:microsoft.com/office/officeart/2005/8/layout/list1"/>
    <dgm:cxn modelId="{18573EA7-072B-4F5D-84AB-4F14FD57743E}" type="presParOf" srcId="{728B748E-5830-4FA4-91B8-4CE0A1285550}" destId="{FDD7C778-05E0-46C6-B8DC-97D4A57EAF84}" srcOrd="0" destOrd="0" presId="urn:microsoft.com/office/officeart/2005/8/layout/list1"/>
    <dgm:cxn modelId="{9642A74C-57B1-494B-BAE3-91E188546127}" type="presParOf" srcId="{728B748E-5830-4FA4-91B8-4CE0A1285550}" destId="{6DB16209-4BFD-48E7-A343-E3FE9B3F58AE}" srcOrd="1" destOrd="0" presId="urn:microsoft.com/office/officeart/2005/8/layout/list1"/>
    <dgm:cxn modelId="{2220D733-BB9A-4AEE-94F1-D48536D00D89}" type="presParOf" srcId="{2B100BD3-92E5-420B-85F1-19000AEA649D}" destId="{618DD5B0-5D72-4EBB-A93F-02EDBC15E691}" srcOrd="5" destOrd="0" presId="urn:microsoft.com/office/officeart/2005/8/layout/list1"/>
    <dgm:cxn modelId="{2CA5F282-E455-40F7-940B-2AFAE54967C7}" type="presParOf" srcId="{2B100BD3-92E5-420B-85F1-19000AEA649D}" destId="{003DF58E-FC31-4C14-A75A-E7FBDB666899}" srcOrd="6" destOrd="0" presId="urn:microsoft.com/office/officeart/2005/8/layout/list1"/>
    <dgm:cxn modelId="{0B79BB52-9FE0-4332-8B4C-95E29241D9E7}" type="presParOf" srcId="{2B100BD3-92E5-420B-85F1-19000AEA649D}" destId="{FB8C1B13-9A8E-4E39-8FCA-03D4C259829F}" srcOrd="7" destOrd="0" presId="urn:microsoft.com/office/officeart/2005/8/layout/list1"/>
    <dgm:cxn modelId="{B730E725-0874-4851-8B71-64F48E3E3AC2}" type="presParOf" srcId="{2B100BD3-92E5-420B-85F1-19000AEA649D}" destId="{E4F0F494-625D-4F47-A02E-C7A366D9FDC1}" srcOrd="8" destOrd="0" presId="urn:microsoft.com/office/officeart/2005/8/layout/list1"/>
    <dgm:cxn modelId="{25C0517B-47C8-4970-88B8-292F118A5804}" type="presParOf" srcId="{E4F0F494-625D-4F47-A02E-C7A366D9FDC1}" destId="{6F886D22-332F-4EA7-B6B7-068FA1AC6B3A}" srcOrd="0" destOrd="0" presId="urn:microsoft.com/office/officeart/2005/8/layout/list1"/>
    <dgm:cxn modelId="{8FEAF1B3-48DB-45E3-9AA6-D5E3243D6B4A}" type="presParOf" srcId="{E4F0F494-625D-4F47-A02E-C7A366D9FDC1}" destId="{CAEA542F-817E-43B5-8EAA-914D5A4C8572}" srcOrd="1" destOrd="0" presId="urn:microsoft.com/office/officeart/2005/8/layout/list1"/>
    <dgm:cxn modelId="{9D5FED4A-C7EC-473A-A1CF-EB605C2A7A01}" type="presParOf" srcId="{2B100BD3-92E5-420B-85F1-19000AEA649D}" destId="{6DC2D425-7B25-4953-B9F0-70148721BEF5}" srcOrd="9" destOrd="0" presId="urn:microsoft.com/office/officeart/2005/8/layout/list1"/>
    <dgm:cxn modelId="{E98060DE-8018-4732-9172-BF54FFB7424E}" type="presParOf" srcId="{2B100BD3-92E5-420B-85F1-19000AEA649D}" destId="{32E6A471-E960-4046-A197-F84303A50A90}" srcOrd="10" destOrd="0" presId="urn:microsoft.com/office/officeart/2005/8/layout/list1"/>
    <dgm:cxn modelId="{1CB6604C-B0D6-441E-A3CE-23220010BF5E}" type="presParOf" srcId="{2B100BD3-92E5-420B-85F1-19000AEA649D}" destId="{57634AAB-7E60-4221-8F5B-C9376570A2BE}" srcOrd="11" destOrd="0" presId="urn:microsoft.com/office/officeart/2005/8/layout/list1"/>
    <dgm:cxn modelId="{60F127C9-8F68-4123-BAEA-9D2A19F66E44}" type="presParOf" srcId="{2B100BD3-92E5-420B-85F1-19000AEA649D}" destId="{9CE9476B-4E47-4A0B-A903-3F440468A38E}" srcOrd="12" destOrd="0" presId="urn:microsoft.com/office/officeart/2005/8/layout/list1"/>
    <dgm:cxn modelId="{8C614F87-C61A-442D-9DE8-AEA4F70AE655}" type="presParOf" srcId="{9CE9476B-4E47-4A0B-A903-3F440468A38E}" destId="{47FC3097-C835-4150-AA19-ECFA11846963}" srcOrd="0" destOrd="0" presId="urn:microsoft.com/office/officeart/2005/8/layout/list1"/>
    <dgm:cxn modelId="{D215FC5A-2663-4A86-91A5-577F4D543D06}" type="presParOf" srcId="{9CE9476B-4E47-4A0B-A903-3F440468A38E}" destId="{F0644407-513B-4E8F-8053-D10D0DCE4266}" srcOrd="1" destOrd="0" presId="urn:microsoft.com/office/officeart/2005/8/layout/list1"/>
    <dgm:cxn modelId="{36383DD1-563B-4632-8D0B-5C481489DB2A}" type="presParOf" srcId="{2B100BD3-92E5-420B-85F1-19000AEA649D}" destId="{B190B9A2-DBD9-46F5-AF17-89D5F175FDAD}" srcOrd="13" destOrd="0" presId="urn:microsoft.com/office/officeart/2005/8/layout/list1"/>
    <dgm:cxn modelId="{7695243B-2D8E-4A6D-ACE1-800F58A6C657}" type="presParOf" srcId="{2B100BD3-92E5-420B-85F1-19000AEA649D}" destId="{574B3FEF-C8AC-4950-8AA9-006AC9911E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4E029FB-E425-422D-968F-F0657F5192FA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0F78FA7-ED91-4ABD-B615-14C223B05662}">
      <dgm:prSet phldrT="[Texto]"/>
      <dgm:spPr/>
      <dgm:t>
        <a:bodyPr/>
        <a:lstStyle/>
        <a:p>
          <a:r>
            <a:rPr lang="pt-BR" dirty="0" smtClean="0"/>
            <a:t>Demanda Real</a:t>
          </a:r>
          <a:endParaRPr lang="pt-BR" dirty="0"/>
        </a:p>
      </dgm:t>
    </dgm:pt>
    <dgm:pt modelId="{A814D079-C6C3-401C-AEFB-19574EAD305A}" type="parTrans" cxnId="{5615B913-2AD8-4A04-A40B-AB87CB30A58E}">
      <dgm:prSet/>
      <dgm:spPr/>
      <dgm:t>
        <a:bodyPr/>
        <a:lstStyle/>
        <a:p>
          <a:endParaRPr lang="pt-BR"/>
        </a:p>
      </dgm:t>
    </dgm:pt>
    <dgm:pt modelId="{46549488-F725-4490-A05F-843E39904247}" type="sibTrans" cxnId="{5615B913-2AD8-4A04-A40B-AB87CB30A58E}">
      <dgm:prSet/>
      <dgm:spPr/>
      <dgm:t>
        <a:bodyPr/>
        <a:lstStyle/>
        <a:p>
          <a:endParaRPr lang="pt-BR"/>
        </a:p>
      </dgm:t>
    </dgm:pt>
    <dgm:pt modelId="{1C6FD5FA-D043-46C5-9723-0E8BA5614FF0}">
      <dgm:prSet phldrT="[Texto]"/>
      <dgm:spPr/>
      <dgm:t>
        <a:bodyPr/>
        <a:lstStyle/>
        <a:p>
          <a:r>
            <a:rPr lang="pt-BR" dirty="0" smtClean="0"/>
            <a:t>Necessidade Identificada</a:t>
          </a:r>
          <a:endParaRPr lang="pt-BR" dirty="0"/>
        </a:p>
      </dgm:t>
    </dgm:pt>
    <dgm:pt modelId="{6446EEB6-CCEA-4C03-A7F6-289634779AAB}" type="parTrans" cxnId="{F611541A-F8D8-4E17-BEC2-25C2D1ABADA7}">
      <dgm:prSet/>
      <dgm:spPr/>
      <dgm:t>
        <a:bodyPr/>
        <a:lstStyle/>
        <a:p>
          <a:endParaRPr lang="pt-BR"/>
        </a:p>
      </dgm:t>
    </dgm:pt>
    <dgm:pt modelId="{D8D2BBEB-00DC-416B-AE30-024310061675}" type="sibTrans" cxnId="{F611541A-F8D8-4E17-BEC2-25C2D1ABADA7}">
      <dgm:prSet/>
      <dgm:spPr/>
      <dgm:t>
        <a:bodyPr/>
        <a:lstStyle/>
        <a:p>
          <a:endParaRPr lang="pt-BR"/>
        </a:p>
      </dgm:t>
    </dgm:pt>
    <dgm:pt modelId="{BE75202E-CA49-4708-BB16-A2E50260CF35}">
      <dgm:prSet phldrT="[Texto]"/>
      <dgm:spPr/>
      <dgm:t>
        <a:bodyPr/>
        <a:lstStyle/>
        <a:p>
          <a:r>
            <a:rPr lang="pt-BR" dirty="0" smtClean="0"/>
            <a:t>Demanda Distritos Próximos</a:t>
          </a:r>
          <a:endParaRPr lang="pt-BR" dirty="0"/>
        </a:p>
      </dgm:t>
    </dgm:pt>
    <dgm:pt modelId="{3C07A175-EEE7-4488-B6F8-F80CBBABAC71}" type="parTrans" cxnId="{B56AA0B5-5463-4ABF-BD97-E3B87162FAB9}">
      <dgm:prSet/>
      <dgm:spPr/>
      <dgm:t>
        <a:bodyPr/>
        <a:lstStyle/>
        <a:p>
          <a:endParaRPr lang="pt-BR"/>
        </a:p>
      </dgm:t>
    </dgm:pt>
    <dgm:pt modelId="{B8C878D8-4326-47E4-8176-7E84FCE49A06}" type="sibTrans" cxnId="{B56AA0B5-5463-4ABF-BD97-E3B87162FAB9}">
      <dgm:prSet/>
      <dgm:spPr/>
      <dgm:t>
        <a:bodyPr/>
        <a:lstStyle/>
        <a:p>
          <a:endParaRPr lang="pt-BR"/>
        </a:p>
      </dgm:t>
    </dgm:pt>
    <dgm:pt modelId="{CB3BF428-BB30-48B7-BF69-687BFA69791A}">
      <dgm:prSet phldrT="[Texto]"/>
      <dgm:spPr/>
      <dgm:t>
        <a:bodyPr/>
        <a:lstStyle/>
        <a:p>
          <a:r>
            <a:rPr lang="pt-BR" dirty="0" smtClean="0"/>
            <a:t>Planejamento Prévio</a:t>
          </a:r>
          <a:endParaRPr lang="pt-BR" dirty="0"/>
        </a:p>
      </dgm:t>
    </dgm:pt>
    <dgm:pt modelId="{E3ED00B6-E398-4080-B626-1A9EA526314E}" type="parTrans" cxnId="{FA56A1B8-DF80-404D-B26A-59BC831278EA}">
      <dgm:prSet/>
      <dgm:spPr/>
      <dgm:t>
        <a:bodyPr/>
        <a:lstStyle/>
        <a:p>
          <a:endParaRPr lang="pt-BR"/>
        </a:p>
      </dgm:t>
    </dgm:pt>
    <dgm:pt modelId="{FE9CB0FB-44BA-4327-BF14-068F0AF3474F}" type="sibTrans" cxnId="{FA56A1B8-DF80-404D-B26A-59BC831278EA}">
      <dgm:prSet/>
      <dgm:spPr/>
      <dgm:t>
        <a:bodyPr/>
        <a:lstStyle/>
        <a:p>
          <a:endParaRPr lang="pt-BR"/>
        </a:p>
      </dgm:t>
    </dgm:pt>
    <dgm:pt modelId="{ECA0D799-0BCD-438A-BF46-77156B7DA121}" type="pres">
      <dgm:prSet presAssocID="{A4E029FB-E425-422D-968F-F0657F5192F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A23518-244D-4FC0-A5F0-2C5C99CBD8E3}" type="pres">
      <dgm:prSet presAssocID="{A4E029FB-E425-422D-968F-F0657F5192FA}" presName="diamond" presStyleLbl="bgShp" presStyleIdx="0" presStyleCnt="1"/>
      <dgm:spPr/>
    </dgm:pt>
    <dgm:pt modelId="{FC8BDEA0-38B3-47DF-A9FE-210427BFD58A}" type="pres">
      <dgm:prSet presAssocID="{A4E029FB-E425-422D-968F-F0657F5192F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937E84-0B1E-4061-95C0-E3A989F79C0B}" type="pres">
      <dgm:prSet presAssocID="{A4E029FB-E425-422D-968F-F0657F5192F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4132F7-EF00-4D7F-8445-9C86940ED98A}" type="pres">
      <dgm:prSet presAssocID="{A4E029FB-E425-422D-968F-F0657F5192F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B1BC3B-F457-4FEA-BBFF-F93C2306E48C}" type="pres">
      <dgm:prSet presAssocID="{A4E029FB-E425-422D-968F-F0657F5192F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27039C-4ED1-4C33-AE26-87EE4D076E75}" type="presOf" srcId="{1C6FD5FA-D043-46C5-9723-0E8BA5614FF0}" destId="{0D937E84-0B1E-4061-95C0-E3A989F79C0B}" srcOrd="0" destOrd="0" presId="urn:microsoft.com/office/officeart/2005/8/layout/matrix3"/>
    <dgm:cxn modelId="{7DA21665-68DE-4425-89F2-9FAB91462DF8}" type="presOf" srcId="{BE75202E-CA49-4708-BB16-A2E50260CF35}" destId="{9F4132F7-EF00-4D7F-8445-9C86940ED98A}" srcOrd="0" destOrd="0" presId="urn:microsoft.com/office/officeart/2005/8/layout/matrix3"/>
    <dgm:cxn modelId="{FA56A1B8-DF80-404D-B26A-59BC831278EA}" srcId="{A4E029FB-E425-422D-968F-F0657F5192FA}" destId="{CB3BF428-BB30-48B7-BF69-687BFA69791A}" srcOrd="3" destOrd="0" parTransId="{E3ED00B6-E398-4080-B626-1A9EA526314E}" sibTransId="{FE9CB0FB-44BA-4327-BF14-068F0AF3474F}"/>
    <dgm:cxn modelId="{F611541A-F8D8-4E17-BEC2-25C2D1ABADA7}" srcId="{A4E029FB-E425-422D-968F-F0657F5192FA}" destId="{1C6FD5FA-D043-46C5-9723-0E8BA5614FF0}" srcOrd="1" destOrd="0" parTransId="{6446EEB6-CCEA-4C03-A7F6-289634779AAB}" sibTransId="{D8D2BBEB-00DC-416B-AE30-024310061675}"/>
    <dgm:cxn modelId="{3A87C986-5927-47C1-9F84-D528C8BDC0D3}" type="presOf" srcId="{A4E029FB-E425-422D-968F-F0657F5192FA}" destId="{ECA0D799-0BCD-438A-BF46-77156B7DA121}" srcOrd="0" destOrd="0" presId="urn:microsoft.com/office/officeart/2005/8/layout/matrix3"/>
    <dgm:cxn modelId="{83E66437-5E81-4415-A909-310121F18B6C}" type="presOf" srcId="{40F78FA7-ED91-4ABD-B615-14C223B05662}" destId="{FC8BDEA0-38B3-47DF-A9FE-210427BFD58A}" srcOrd="0" destOrd="0" presId="urn:microsoft.com/office/officeart/2005/8/layout/matrix3"/>
    <dgm:cxn modelId="{B6EAE695-2F2B-4FA9-8EFD-519C55800CE0}" type="presOf" srcId="{CB3BF428-BB30-48B7-BF69-687BFA69791A}" destId="{37B1BC3B-F457-4FEA-BBFF-F93C2306E48C}" srcOrd="0" destOrd="0" presId="urn:microsoft.com/office/officeart/2005/8/layout/matrix3"/>
    <dgm:cxn modelId="{5615B913-2AD8-4A04-A40B-AB87CB30A58E}" srcId="{A4E029FB-E425-422D-968F-F0657F5192FA}" destId="{40F78FA7-ED91-4ABD-B615-14C223B05662}" srcOrd="0" destOrd="0" parTransId="{A814D079-C6C3-401C-AEFB-19574EAD305A}" sibTransId="{46549488-F725-4490-A05F-843E39904247}"/>
    <dgm:cxn modelId="{B56AA0B5-5463-4ABF-BD97-E3B87162FAB9}" srcId="{A4E029FB-E425-422D-968F-F0657F5192FA}" destId="{BE75202E-CA49-4708-BB16-A2E50260CF35}" srcOrd="2" destOrd="0" parTransId="{3C07A175-EEE7-4488-B6F8-F80CBBABAC71}" sibTransId="{B8C878D8-4326-47E4-8176-7E84FCE49A06}"/>
    <dgm:cxn modelId="{FDA3B095-CFC2-43FB-804B-664582041C69}" type="presParOf" srcId="{ECA0D799-0BCD-438A-BF46-77156B7DA121}" destId="{16A23518-244D-4FC0-A5F0-2C5C99CBD8E3}" srcOrd="0" destOrd="0" presId="urn:microsoft.com/office/officeart/2005/8/layout/matrix3"/>
    <dgm:cxn modelId="{B59AF694-C6EF-4E5A-83CB-459CFA952AAF}" type="presParOf" srcId="{ECA0D799-0BCD-438A-BF46-77156B7DA121}" destId="{FC8BDEA0-38B3-47DF-A9FE-210427BFD58A}" srcOrd="1" destOrd="0" presId="urn:microsoft.com/office/officeart/2005/8/layout/matrix3"/>
    <dgm:cxn modelId="{E61D1DDE-8EEB-4805-8EF4-20ED576CBC55}" type="presParOf" srcId="{ECA0D799-0BCD-438A-BF46-77156B7DA121}" destId="{0D937E84-0B1E-4061-95C0-E3A989F79C0B}" srcOrd="2" destOrd="0" presId="urn:microsoft.com/office/officeart/2005/8/layout/matrix3"/>
    <dgm:cxn modelId="{EF4EBFC3-6D4F-4D17-88F1-3022A8C1B167}" type="presParOf" srcId="{ECA0D799-0BCD-438A-BF46-77156B7DA121}" destId="{9F4132F7-EF00-4D7F-8445-9C86940ED98A}" srcOrd="3" destOrd="0" presId="urn:microsoft.com/office/officeart/2005/8/layout/matrix3"/>
    <dgm:cxn modelId="{9656CCA9-8FC1-49E5-9FFF-BFB08EE34F70}" type="presParOf" srcId="{ECA0D799-0BCD-438A-BF46-77156B7DA121}" destId="{37B1BC3B-F457-4FEA-BBFF-F93C2306E48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C61B04C-D20F-4D8B-B22B-17F2C9E5D974}" type="doc">
      <dgm:prSet loTypeId="urn:microsoft.com/office/officeart/2005/8/layout/hierarchy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61454A8C-2D99-487F-8157-B1BB0CB77D71}">
      <dgm:prSet phldrT="[Texto]" custT="1"/>
      <dgm:spPr/>
      <dgm:t>
        <a:bodyPr/>
        <a:lstStyle/>
        <a:p>
          <a:r>
            <a:rPr lang="pt-BR" sz="5200" dirty="0" smtClean="0"/>
            <a:t>NÃO É PERMITIDO</a:t>
          </a:r>
        </a:p>
        <a:p>
          <a:r>
            <a:rPr lang="pt-BR" sz="1800" dirty="0" smtClean="0"/>
            <a:t>(capítulo 15 POR)</a:t>
          </a:r>
          <a:endParaRPr lang="pt-BR" sz="1800" dirty="0"/>
        </a:p>
      </dgm:t>
    </dgm:pt>
    <dgm:pt modelId="{25A47FFD-5BA3-4395-9AAF-AA26101D15A9}" type="parTrans" cxnId="{130017CA-F3A5-4329-9C36-E815609EFB13}">
      <dgm:prSet/>
      <dgm:spPr/>
      <dgm:t>
        <a:bodyPr/>
        <a:lstStyle/>
        <a:p>
          <a:endParaRPr lang="pt-BR"/>
        </a:p>
      </dgm:t>
    </dgm:pt>
    <dgm:pt modelId="{DED471D3-E2D0-43EF-B151-52E8A19A5395}" type="sibTrans" cxnId="{130017CA-F3A5-4329-9C36-E815609EFB13}">
      <dgm:prSet/>
      <dgm:spPr/>
      <dgm:t>
        <a:bodyPr/>
        <a:lstStyle/>
        <a:p>
          <a:endParaRPr lang="pt-BR"/>
        </a:p>
      </dgm:t>
    </dgm:pt>
    <dgm:pt modelId="{CEE2497D-FE1C-458F-A09B-BCFB3E969C5D}">
      <dgm:prSet phldrT="[Texto]"/>
      <dgm:spPr/>
      <dgm:t>
        <a:bodyPr/>
        <a:lstStyle/>
        <a:p>
          <a:r>
            <a:rPr lang="pt-BR" dirty="0" smtClean="0"/>
            <a:t>Jovem e Adulto tomar banho juntos</a:t>
          </a:r>
          <a:endParaRPr lang="pt-BR" dirty="0"/>
        </a:p>
      </dgm:t>
    </dgm:pt>
    <dgm:pt modelId="{71E317C3-203D-40EE-B5ED-892E87221DDD}" type="parTrans" cxnId="{084A0FCD-2A93-4223-9F9F-93C1B55AFAFE}">
      <dgm:prSet/>
      <dgm:spPr/>
      <dgm:t>
        <a:bodyPr/>
        <a:lstStyle/>
        <a:p>
          <a:endParaRPr lang="pt-BR"/>
        </a:p>
      </dgm:t>
    </dgm:pt>
    <dgm:pt modelId="{76276A06-2743-46A1-8A6B-3B5FB4E973E8}" type="sibTrans" cxnId="{084A0FCD-2A93-4223-9F9F-93C1B55AFAFE}">
      <dgm:prSet/>
      <dgm:spPr/>
      <dgm:t>
        <a:bodyPr/>
        <a:lstStyle/>
        <a:p>
          <a:endParaRPr lang="pt-BR"/>
        </a:p>
      </dgm:t>
    </dgm:pt>
    <dgm:pt modelId="{11C1D81F-C075-49BB-BB9B-2AF41DA7030F}">
      <dgm:prSet phldrT="[Texto]"/>
      <dgm:spPr/>
      <dgm:t>
        <a:bodyPr/>
        <a:lstStyle/>
        <a:p>
          <a:r>
            <a:rPr lang="pt-BR" dirty="0" smtClean="0"/>
            <a:t>Conversa particular longe da vista dos demais</a:t>
          </a:r>
          <a:endParaRPr lang="pt-BR" dirty="0"/>
        </a:p>
      </dgm:t>
    </dgm:pt>
    <dgm:pt modelId="{70B11AF3-9B98-4A27-AE91-E153201D8674}" type="parTrans" cxnId="{4AD87F12-2B98-42E8-9F29-B098803E68B5}">
      <dgm:prSet/>
      <dgm:spPr/>
      <dgm:t>
        <a:bodyPr/>
        <a:lstStyle/>
        <a:p>
          <a:endParaRPr lang="pt-BR"/>
        </a:p>
      </dgm:t>
    </dgm:pt>
    <dgm:pt modelId="{A8F8E21D-4163-4D43-BE58-50057C652626}" type="sibTrans" cxnId="{4AD87F12-2B98-42E8-9F29-B098803E68B5}">
      <dgm:prSet/>
      <dgm:spPr/>
      <dgm:t>
        <a:bodyPr/>
        <a:lstStyle/>
        <a:p>
          <a:endParaRPr lang="pt-BR"/>
        </a:p>
      </dgm:t>
    </dgm:pt>
    <dgm:pt modelId="{67914857-2CDB-4FE2-9D27-8091EC661487}">
      <dgm:prSet phldrT="[Texto]"/>
      <dgm:spPr/>
      <dgm:t>
        <a:bodyPr/>
        <a:lstStyle/>
        <a:p>
          <a:r>
            <a:rPr lang="pt-BR" dirty="0" smtClean="0"/>
            <a:t>Jovem e Adulto dormir na mesma barraca</a:t>
          </a:r>
          <a:endParaRPr lang="pt-BR" dirty="0"/>
        </a:p>
      </dgm:t>
    </dgm:pt>
    <dgm:pt modelId="{35268D60-D1DB-40C5-A231-80AA1560D8D7}" type="parTrans" cxnId="{4816C7D4-B09D-4239-9508-E2F9F17A43CB}">
      <dgm:prSet/>
      <dgm:spPr/>
      <dgm:t>
        <a:bodyPr/>
        <a:lstStyle/>
        <a:p>
          <a:endParaRPr lang="pt-BR"/>
        </a:p>
      </dgm:t>
    </dgm:pt>
    <dgm:pt modelId="{2AF875E1-AADC-4D7A-ACD4-634CB09C821C}" type="sibTrans" cxnId="{4816C7D4-B09D-4239-9508-E2F9F17A43CB}">
      <dgm:prSet/>
      <dgm:spPr/>
      <dgm:t>
        <a:bodyPr/>
        <a:lstStyle/>
        <a:p>
          <a:endParaRPr lang="pt-BR"/>
        </a:p>
      </dgm:t>
    </dgm:pt>
    <dgm:pt modelId="{2DF09EA9-6A22-41CE-B136-31F821BB3A19}" type="pres">
      <dgm:prSet presAssocID="{1C61B04C-D20F-4D8B-B22B-17F2C9E5D9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D419E76-ABA5-446F-A31E-EB36845297B2}" type="pres">
      <dgm:prSet presAssocID="{61454A8C-2D99-487F-8157-B1BB0CB77D71}" presName="vertOne" presStyleCnt="0"/>
      <dgm:spPr/>
    </dgm:pt>
    <dgm:pt modelId="{A2C70E91-86D4-475D-AF5D-A5A777333903}" type="pres">
      <dgm:prSet presAssocID="{61454A8C-2D99-487F-8157-B1BB0CB77D7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7F267F-06E3-4F8A-83D8-BADA71AC9961}" type="pres">
      <dgm:prSet presAssocID="{61454A8C-2D99-487F-8157-B1BB0CB77D71}" presName="parTransOne" presStyleCnt="0"/>
      <dgm:spPr/>
    </dgm:pt>
    <dgm:pt modelId="{E1B74AFF-7374-4C60-B294-C375ECE9E812}" type="pres">
      <dgm:prSet presAssocID="{61454A8C-2D99-487F-8157-B1BB0CB77D71}" presName="horzOne" presStyleCnt="0"/>
      <dgm:spPr/>
    </dgm:pt>
    <dgm:pt modelId="{99551ECE-EC42-4E00-B188-1C6C8ED35896}" type="pres">
      <dgm:prSet presAssocID="{67914857-2CDB-4FE2-9D27-8091EC661487}" presName="vertTwo" presStyleCnt="0"/>
      <dgm:spPr/>
    </dgm:pt>
    <dgm:pt modelId="{7B2674C3-4419-449D-8B63-DE92E576E8BE}" type="pres">
      <dgm:prSet presAssocID="{67914857-2CDB-4FE2-9D27-8091EC661487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70D5B7-60BA-41C3-9C35-241BCF51EC9B}" type="pres">
      <dgm:prSet presAssocID="{67914857-2CDB-4FE2-9D27-8091EC661487}" presName="horzTwo" presStyleCnt="0"/>
      <dgm:spPr/>
    </dgm:pt>
    <dgm:pt modelId="{4AFE9805-1E59-4688-A980-031DBAE88135}" type="pres">
      <dgm:prSet presAssocID="{2AF875E1-AADC-4D7A-ACD4-634CB09C821C}" presName="sibSpaceTwo" presStyleCnt="0"/>
      <dgm:spPr/>
    </dgm:pt>
    <dgm:pt modelId="{7D982223-E198-4410-B4CF-18B05DC5522B}" type="pres">
      <dgm:prSet presAssocID="{CEE2497D-FE1C-458F-A09B-BCFB3E969C5D}" presName="vertTwo" presStyleCnt="0"/>
      <dgm:spPr/>
    </dgm:pt>
    <dgm:pt modelId="{9452E633-9856-4416-AAD4-96685F083967}" type="pres">
      <dgm:prSet presAssocID="{CEE2497D-FE1C-458F-A09B-BCFB3E969C5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3B4707-D22D-4B31-96A2-BDA2096DDE17}" type="pres">
      <dgm:prSet presAssocID="{CEE2497D-FE1C-458F-A09B-BCFB3E969C5D}" presName="horzTwo" presStyleCnt="0"/>
      <dgm:spPr/>
    </dgm:pt>
    <dgm:pt modelId="{B5A32B63-753C-4BD7-A7EB-B3E4339AAED2}" type="pres">
      <dgm:prSet presAssocID="{76276A06-2743-46A1-8A6B-3B5FB4E973E8}" presName="sibSpaceTwo" presStyleCnt="0"/>
      <dgm:spPr/>
    </dgm:pt>
    <dgm:pt modelId="{E07BB4D1-1ECF-421D-9DEB-1783213291A7}" type="pres">
      <dgm:prSet presAssocID="{11C1D81F-C075-49BB-BB9B-2AF41DA7030F}" presName="vertTwo" presStyleCnt="0"/>
      <dgm:spPr/>
    </dgm:pt>
    <dgm:pt modelId="{8754A6A6-10DD-4A85-BD17-4779A3D4F656}" type="pres">
      <dgm:prSet presAssocID="{11C1D81F-C075-49BB-BB9B-2AF41DA7030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AF7408-08F6-4FAE-8BAF-692912B33DB6}" type="pres">
      <dgm:prSet presAssocID="{11C1D81F-C075-49BB-BB9B-2AF41DA7030F}" presName="horzTwo" presStyleCnt="0"/>
      <dgm:spPr/>
    </dgm:pt>
  </dgm:ptLst>
  <dgm:cxnLst>
    <dgm:cxn modelId="{130017CA-F3A5-4329-9C36-E815609EFB13}" srcId="{1C61B04C-D20F-4D8B-B22B-17F2C9E5D974}" destId="{61454A8C-2D99-487F-8157-B1BB0CB77D71}" srcOrd="0" destOrd="0" parTransId="{25A47FFD-5BA3-4395-9AAF-AA26101D15A9}" sibTransId="{DED471D3-E2D0-43EF-B151-52E8A19A5395}"/>
    <dgm:cxn modelId="{4816C7D4-B09D-4239-9508-E2F9F17A43CB}" srcId="{61454A8C-2D99-487F-8157-B1BB0CB77D71}" destId="{67914857-2CDB-4FE2-9D27-8091EC661487}" srcOrd="0" destOrd="0" parTransId="{35268D60-D1DB-40C5-A231-80AA1560D8D7}" sibTransId="{2AF875E1-AADC-4D7A-ACD4-634CB09C821C}"/>
    <dgm:cxn modelId="{084A0FCD-2A93-4223-9F9F-93C1B55AFAFE}" srcId="{61454A8C-2D99-487F-8157-B1BB0CB77D71}" destId="{CEE2497D-FE1C-458F-A09B-BCFB3E969C5D}" srcOrd="1" destOrd="0" parTransId="{71E317C3-203D-40EE-B5ED-892E87221DDD}" sibTransId="{76276A06-2743-46A1-8A6B-3B5FB4E973E8}"/>
    <dgm:cxn modelId="{55ECA88F-F27D-48FF-B49C-ADB144E359FD}" type="presOf" srcId="{11C1D81F-C075-49BB-BB9B-2AF41DA7030F}" destId="{8754A6A6-10DD-4A85-BD17-4779A3D4F656}" srcOrd="0" destOrd="0" presId="urn:microsoft.com/office/officeart/2005/8/layout/hierarchy4"/>
    <dgm:cxn modelId="{236B52AD-B0CF-4F4B-AFED-C4E952A19D0F}" type="presOf" srcId="{1C61B04C-D20F-4D8B-B22B-17F2C9E5D974}" destId="{2DF09EA9-6A22-41CE-B136-31F821BB3A19}" srcOrd="0" destOrd="0" presId="urn:microsoft.com/office/officeart/2005/8/layout/hierarchy4"/>
    <dgm:cxn modelId="{C45A9853-5B4B-452B-9AC6-5746E0DE7F02}" type="presOf" srcId="{67914857-2CDB-4FE2-9D27-8091EC661487}" destId="{7B2674C3-4419-449D-8B63-DE92E576E8BE}" srcOrd="0" destOrd="0" presId="urn:microsoft.com/office/officeart/2005/8/layout/hierarchy4"/>
    <dgm:cxn modelId="{DF3D8B86-83EC-4F79-B07D-680050708B54}" type="presOf" srcId="{61454A8C-2D99-487F-8157-B1BB0CB77D71}" destId="{A2C70E91-86D4-475D-AF5D-A5A777333903}" srcOrd="0" destOrd="0" presId="urn:microsoft.com/office/officeart/2005/8/layout/hierarchy4"/>
    <dgm:cxn modelId="{4AD87F12-2B98-42E8-9F29-B098803E68B5}" srcId="{61454A8C-2D99-487F-8157-B1BB0CB77D71}" destId="{11C1D81F-C075-49BB-BB9B-2AF41DA7030F}" srcOrd="2" destOrd="0" parTransId="{70B11AF3-9B98-4A27-AE91-E153201D8674}" sibTransId="{A8F8E21D-4163-4D43-BE58-50057C652626}"/>
    <dgm:cxn modelId="{2B0D722B-EB37-4B49-9899-896782E84FCA}" type="presOf" srcId="{CEE2497D-FE1C-458F-A09B-BCFB3E969C5D}" destId="{9452E633-9856-4416-AAD4-96685F083967}" srcOrd="0" destOrd="0" presId="urn:microsoft.com/office/officeart/2005/8/layout/hierarchy4"/>
    <dgm:cxn modelId="{0A738334-DCA3-4D4B-8143-8A5E49CA0E09}" type="presParOf" srcId="{2DF09EA9-6A22-41CE-B136-31F821BB3A19}" destId="{FD419E76-ABA5-446F-A31E-EB36845297B2}" srcOrd="0" destOrd="0" presId="urn:microsoft.com/office/officeart/2005/8/layout/hierarchy4"/>
    <dgm:cxn modelId="{D2A4AB4E-0D11-422E-AAD5-9AD4E56CE4D8}" type="presParOf" srcId="{FD419E76-ABA5-446F-A31E-EB36845297B2}" destId="{A2C70E91-86D4-475D-AF5D-A5A777333903}" srcOrd="0" destOrd="0" presId="urn:microsoft.com/office/officeart/2005/8/layout/hierarchy4"/>
    <dgm:cxn modelId="{842E5AD9-723B-4C4F-A8CE-59417E071D88}" type="presParOf" srcId="{FD419E76-ABA5-446F-A31E-EB36845297B2}" destId="{427F267F-06E3-4F8A-83D8-BADA71AC9961}" srcOrd="1" destOrd="0" presId="urn:microsoft.com/office/officeart/2005/8/layout/hierarchy4"/>
    <dgm:cxn modelId="{531F7FDB-3954-490D-A9F4-BEEEA435A6A8}" type="presParOf" srcId="{FD419E76-ABA5-446F-A31E-EB36845297B2}" destId="{E1B74AFF-7374-4C60-B294-C375ECE9E812}" srcOrd="2" destOrd="0" presId="urn:microsoft.com/office/officeart/2005/8/layout/hierarchy4"/>
    <dgm:cxn modelId="{979FC521-1280-40ED-802A-9F6D0BB31FC9}" type="presParOf" srcId="{E1B74AFF-7374-4C60-B294-C375ECE9E812}" destId="{99551ECE-EC42-4E00-B188-1C6C8ED35896}" srcOrd="0" destOrd="0" presId="urn:microsoft.com/office/officeart/2005/8/layout/hierarchy4"/>
    <dgm:cxn modelId="{9DD52CCA-913D-4981-8CE6-48AE28692039}" type="presParOf" srcId="{99551ECE-EC42-4E00-B188-1C6C8ED35896}" destId="{7B2674C3-4419-449D-8B63-DE92E576E8BE}" srcOrd="0" destOrd="0" presId="urn:microsoft.com/office/officeart/2005/8/layout/hierarchy4"/>
    <dgm:cxn modelId="{ADDA09ED-6599-4071-ABA5-5B04055260C4}" type="presParOf" srcId="{99551ECE-EC42-4E00-B188-1C6C8ED35896}" destId="{F870D5B7-60BA-41C3-9C35-241BCF51EC9B}" srcOrd="1" destOrd="0" presId="urn:microsoft.com/office/officeart/2005/8/layout/hierarchy4"/>
    <dgm:cxn modelId="{D06C5BEA-8210-44F7-99E8-72D0EB0BD8EB}" type="presParOf" srcId="{E1B74AFF-7374-4C60-B294-C375ECE9E812}" destId="{4AFE9805-1E59-4688-A980-031DBAE88135}" srcOrd="1" destOrd="0" presId="urn:microsoft.com/office/officeart/2005/8/layout/hierarchy4"/>
    <dgm:cxn modelId="{23F901BF-7604-44F7-B7AC-960DBC9F8FCB}" type="presParOf" srcId="{E1B74AFF-7374-4C60-B294-C375ECE9E812}" destId="{7D982223-E198-4410-B4CF-18B05DC5522B}" srcOrd="2" destOrd="0" presId="urn:microsoft.com/office/officeart/2005/8/layout/hierarchy4"/>
    <dgm:cxn modelId="{6D731EBC-B0FD-4E15-B078-CEFC223CB509}" type="presParOf" srcId="{7D982223-E198-4410-B4CF-18B05DC5522B}" destId="{9452E633-9856-4416-AAD4-96685F083967}" srcOrd="0" destOrd="0" presId="urn:microsoft.com/office/officeart/2005/8/layout/hierarchy4"/>
    <dgm:cxn modelId="{E875967F-BF0F-477D-B9F2-2B104C1D4735}" type="presParOf" srcId="{7D982223-E198-4410-B4CF-18B05DC5522B}" destId="{533B4707-D22D-4B31-96A2-BDA2096DDE17}" srcOrd="1" destOrd="0" presId="urn:microsoft.com/office/officeart/2005/8/layout/hierarchy4"/>
    <dgm:cxn modelId="{659E4535-A005-4A68-94E7-FD541CF015FB}" type="presParOf" srcId="{E1B74AFF-7374-4C60-B294-C375ECE9E812}" destId="{B5A32B63-753C-4BD7-A7EB-B3E4339AAED2}" srcOrd="3" destOrd="0" presId="urn:microsoft.com/office/officeart/2005/8/layout/hierarchy4"/>
    <dgm:cxn modelId="{CAC8537F-AC96-4DB2-8976-A57C9195182E}" type="presParOf" srcId="{E1B74AFF-7374-4C60-B294-C375ECE9E812}" destId="{E07BB4D1-1ECF-421D-9DEB-1783213291A7}" srcOrd="4" destOrd="0" presId="urn:microsoft.com/office/officeart/2005/8/layout/hierarchy4"/>
    <dgm:cxn modelId="{247E22A2-69C7-4285-80A2-C449A0DFAAFA}" type="presParOf" srcId="{E07BB4D1-1ECF-421D-9DEB-1783213291A7}" destId="{8754A6A6-10DD-4A85-BD17-4779A3D4F656}" srcOrd="0" destOrd="0" presId="urn:microsoft.com/office/officeart/2005/8/layout/hierarchy4"/>
    <dgm:cxn modelId="{86E0A503-0E8F-441B-B095-28E0C72F7129}" type="presParOf" srcId="{E07BB4D1-1ECF-421D-9DEB-1783213291A7}" destId="{69AF7408-08F6-4FAE-8BAF-692912B33D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C61B04C-D20F-4D8B-B22B-17F2C9E5D974}" type="doc">
      <dgm:prSet loTypeId="urn:microsoft.com/office/officeart/2005/8/layout/hierarchy4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61454A8C-2D99-487F-8157-B1BB0CB77D71}">
      <dgm:prSet phldrT="[Texto]" custT="1"/>
      <dgm:spPr/>
      <dgm:t>
        <a:bodyPr/>
        <a:lstStyle/>
        <a:p>
          <a:r>
            <a:rPr lang="pt-BR" sz="5200" dirty="0" smtClean="0"/>
            <a:t>NÃO É PERMITIDO</a:t>
          </a:r>
        </a:p>
        <a:p>
          <a:r>
            <a:rPr lang="pt-BR" sz="1800" dirty="0" smtClean="0"/>
            <a:t>(capítulo 06 POR)</a:t>
          </a:r>
          <a:endParaRPr lang="pt-BR" sz="1800" dirty="0"/>
        </a:p>
      </dgm:t>
    </dgm:pt>
    <dgm:pt modelId="{25A47FFD-5BA3-4395-9AAF-AA26101D15A9}" type="parTrans" cxnId="{130017CA-F3A5-4329-9C36-E815609EFB13}">
      <dgm:prSet/>
      <dgm:spPr/>
      <dgm:t>
        <a:bodyPr/>
        <a:lstStyle/>
        <a:p>
          <a:endParaRPr lang="pt-BR"/>
        </a:p>
      </dgm:t>
    </dgm:pt>
    <dgm:pt modelId="{DED471D3-E2D0-43EF-B151-52E8A19A5395}" type="sibTrans" cxnId="{130017CA-F3A5-4329-9C36-E815609EFB13}">
      <dgm:prSet/>
      <dgm:spPr/>
      <dgm:t>
        <a:bodyPr/>
        <a:lstStyle/>
        <a:p>
          <a:endParaRPr lang="pt-BR"/>
        </a:p>
      </dgm:t>
    </dgm:pt>
    <dgm:pt modelId="{67914857-2CDB-4FE2-9D27-8091EC661487}">
      <dgm:prSet phldrT="[Texto]"/>
      <dgm:spPr/>
      <dgm:t>
        <a:bodyPr/>
        <a:lstStyle/>
        <a:p>
          <a:r>
            <a:rPr lang="pt-BR" dirty="0" smtClean="0"/>
            <a:t>Vestimentas ou fardas que se confundam com uniformes militares</a:t>
          </a:r>
        </a:p>
        <a:p>
          <a:r>
            <a:rPr lang="pt-BR" dirty="0" smtClean="0"/>
            <a:t>(inclusive roupas camufladas)</a:t>
          </a:r>
          <a:endParaRPr lang="pt-BR" dirty="0"/>
        </a:p>
      </dgm:t>
    </dgm:pt>
    <dgm:pt modelId="{35268D60-D1DB-40C5-A231-80AA1560D8D7}" type="parTrans" cxnId="{4816C7D4-B09D-4239-9508-E2F9F17A43CB}">
      <dgm:prSet/>
      <dgm:spPr/>
      <dgm:t>
        <a:bodyPr/>
        <a:lstStyle/>
        <a:p>
          <a:endParaRPr lang="pt-BR"/>
        </a:p>
      </dgm:t>
    </dgm:pt>
    <dgm:pt modelId="{2AF875E1-AADC-4D7A-ACD4-634CB09C821C}" type="sibTrans" cxnId="{4816C7D4-B09D-4239-9508-E2F9F17A43CB}">
      <dgm:prSet/>
      <dgm:spPr/>
      <dgm:t>
        <a:bodyPr/>
        <a:lstStyle/>
        <a:p>
          <a:endParaRPr lang="pt-BR"/>
        </a:p>
      </dgm:t>
    </dgm:pt>
    <dgm:pt modelId="{2DF09EA9-6A22-41CE-B136-31F821BB3A19}" type="pres">
      <dgm:prSet presAssocID="{1C61B04C-D20F-4D8B-B22B-17F2C9E5D9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D419E76-ABA5-446F-A31E-EB36845297B2}" type="pres">
      <dgm:prSet presAssocID="{61454A8C-2D99-487F-8157-B1BB0CB77D71}" presName="vertOne" presStyleCnt="0"/>
      <dgm:spPr/>
    </dgm:pt>
    <dgm:pt modelId="{A2C70E91-86D4-475D-AF5D-A5A777333903}" type="pres">
      <dgm:prSet presAssocID="{61454A8C-2D99-487F-8157-B1BB0CB77D7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7F267F-06E3-4F8A-83D8-BADA71AC9961}" type="pres">
      <dgm:prSet presAssocID="{61454A8C-2D99-487F-8157-B1BB0CB77D71}" presName="parTransOne" presStyleCnt="0"/>
      <dgm:spPr/>
    </dgm:pt>
    <dgm:pt modelId="{E1B74AFF-7374-4C60-B294-C375ECE9E812}" type="pres">
      <dgm:prSet presAssocID="{61454A8C-2D99-487F-8157-B1BB0CB77D71}" presName="horzOne" presStyleCnt="0"/>
      <dgm:spPr/>
    </dgm:pt>
    <dgm:pt modelId="{99551ECE-EC42-4E00-B188-1C6C8ED35896}" type="pres">
      <dgm:prSet presAssocID="{67914857-2CDB-4FE2-9D27-8091EC661487}" presName="vertTwo" presStyleCnt="0"/>
      <dgm:spPr/>
    </dgm:pt>
    <dgm:pt modelId="{7B2674C3-4419-449D-8B63-DE92E576E8BE}" type="pres">
      <dgm:prSet presAssocID="{67914857-2CDB-4FE2-9D27-8091EC661487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70D5B7-60BA-41C3-9C35-241BCF51EC9B}" type="pres">
      <dgm:prSet presAssocID="{67914857-2CDB-4FE2-9D27-8091EC661487}" presName="horzTwo" presStyleCnt="0"/>
      <dgm:spPr/>
    </dgm:pt>
  </dgm:ptLst>
  <dgm:cxnLst>
    <dgm:cxn modelId="{130017CA-F3A5-4329-9C36-E815609EFB13}" srcId="{1C61B04C-D20F-4D8B-B22B-17F2C9E5D974}" destId="{61454A8C-2D99-487F-8157-B1BB0CB77D71}" srcOrd="0" destOrd="0" parTransId="{25A47FFD-5BA3-4395-9AAF-AA26101D15A9}" sibTransId="{DED471D3-E2D0-43EF-B151-52E8A19A5395}"/>
    <dgm:cxn modelId="{3AAEA1AC-6284-484D-9E61-84C9946B9A4B}" type="presOf" srcId="{61454A8C-2D99-487F-8157-B1BB0CB77D71}" destId="{A2C70E91-86D4-475D-AF5D-A5A777333903}" srcOrd="0" destOrd="0" presId="urn:microsoft.com/office/officeart/2005/8/layout/hierarchy4"/>
    <dgm:cxn modelId="{A727AD27-9116-4624-B7FB-EF0C0E740EDA}" type="presOf" srcId="{67914857-2CDB-4FE2-9D27-8091EC661487}" destId="{7B2674C3-4419-449D-8B63-DE92E576E8BE}" srcOrd="0" destOrd="0" presId="urn:microsoft.com/office/officeart/2005/8/layout/hierarchy4"/>
    <dgm:cxn modelId="{4816C7D4-B09D-4239-9508-E2F9F17A43CB}" srcId="{61454A8C-2D99-487F-8157-B1BB0CB77D71}" destId="{67914857-2CDB-4FE2-9D27-8091EC661487}" srcOrd="0" destOrd="0" parTransId="{35268D60-D1DB-40C5-A231-80AA1560D8D7}" sibTransId="{2AF875E1-AADC-4D7A-ACD4-634CB09C821C}"/>
    <dgm:cxn modelId="{9DBACEC5-7260-4D4E-B24F-6ADF8932857B}" type="presOf" srcId="{1C61B04C-D20F-4D8B-B22B-17F2C9E5D974}" destId="{2DF09EA9-6A22-41CE-B136-31F821BB3A19}" srcOrd="0" destOrd="0" presId="urn:microsoft.com/office/officeart/2005/8/layout/hierarchy4"/>
    <dgm:cxn modelId="{76EDA742-46CB-4095-9755-056009A8269B}" type="presParOf" srcId="{2DF09EA9-6A22-41CE-B136-31F821BB3A19}" destId="{FD419E76-ABA5-446F-A31E-EB36845297B2}" srcOrd="0" destOrd="0" presId="urn:microsoft.com/office/officeart/2005/8/layout/hierarchy4"/>
    <dgm:cxn modelId="{C53EC919-F7D9-4A19-ABFC-7943DC9B6954}" type="presParOf" srcId="{FD419E76-ABA5-446F-A31E-EB36845297B2}" destId="{A2C70E91-86D4-475D-AF5D-A5A777333903}" srcOrd="0" destOrd="0" presId="urn:microsoft.com/office/officeart/2005/8/layout/hierarchy4"/>
    <dgm:cxn modelId="{2B1F8312-3253-4A5E-861D-ABCB9C3F9180}" type="presParOf" srcId="{FD419E76-ABA5-446F-A31E-EB36845297B2}" destId="{427F267F-06E3-4F8A-83D8-BADA71AC9961}" srcOrd="1" destOrd="0" presId="urn:microsoft.com/office/officeart/2005/8/layout/hierarchy4"/>
    <dgm:cxn modelId="{C3967C18-92AC-4EB6-B077-A180C228E176}" type="presParOf" srcId="{FD419E76-ABA5-446F-A31E-EB36845297B2}" destId="{E1B74AFF-7374-4C60-B294-C375ECE9E812}" srcOrd="2" destOrd="0" presId="urn:microsoft.com/office/officeart/2005/8/layout/hierarchy4"/>
    <dgm:cxn modelId="{3A24374A-FA4F-4BCF-AFFB-0D03A8000A40}" type="presParOf" srcId="{E1B74AFF-7374-4C60-B294-C375ECE9E812}" destId="{99551ECE-EC42-4E00-B188-1C6C8ED35896}" srcOrd="0" destOrd="0" presId="urn:microsoft.com/office/officeart/2005/8/layout/hierarchy4"/>
    <dgm:cxn modelId="{C4FE94A9-306C-4DDA-B54C-86B36E2230BF}" type="presParOf" srcId="{99551ECE-EC42-4E00-B188-1C6C8ED35896}" destId="{7B2674C3-4419-449D-8B63-DE92E576E8BE}" srcOrd="0" destOrd="0" presId="urn:microsoft.com/office/officeart/2005/8/layout/hierarchy4"/>
    <dgm:cxn modelId="{8BA92788-B2B9-4D10-838D-F2BFBA6EED5E}" type="presParOf" srcId="{99551ECE-EC42-4E00-B188-1C6C8ED35896}" destId="{F870D5B7-60BA-41C3-9C35-241BCF51EC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C61B04C-D20F-4D8B-B22B-17F2C9E5D974}" type="doc">
      <dgm:prSet loTypeId="urn:microsoft.com/office/officeart/2005/8/layout/hierarchy4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61454A8C-2D99-487F-8157-B1BB0CB77D71}">
      <dgm:prSet phldrT="[Texto]" custT="1"/>
      <dgm:spPr/>
      <dgm:t>
        <a:bodyPr/>
        <a:lstStyle/>
        <a:p>
          <a:r>
            <a:rPr lang="pt-BR" sz="5200" dirty="0" smtClean="0"/>
            <a:t>NÃO SÃO PERMITIDOS</a:t>
          </a:r>
        </a:p>
      </dgm:t>
    </dgm:pt>
    <dgm:pt modelId="{25A47FFD-5BA3-4395-9AAF-AA26101D15A9}" type="parTrans" cxnId="{130017CA-F3A5-4329-9C36-E815609EFB13}">
      <dgm:prSet/>
      <dgm:spPr/>
      <dgm:t>
        <a:bodyPr/>
        <a:lstStyle/>
        <a:p>
          <a:endParaRPr lang="pt-BR"/>
        </a:p>
      </dgm:t>
    </dgm:pt>
    <dgm:pt modelId="{DED471D3-E2D0-43EF-B151-52E8A19A5395}" type="sibTrans" cxnId="{130017CA-F3A5-4329-9C36-E815609EFB13}">
      <dgm:prSet/>
      <dgm:spPr/>
      <dgm:t>
        <a:bodyPr/>
        <a:lstStyle/>
        <a:p>
          <a:endParaRPr lang="pt-BR"/>
        </a:p>
      </dgm:t>
    </dgm:pt>
    <dgm:pt modelId="{E32245E1-4FC7-44F3-AA7C-848EB2BD5D05}">
      <dgm:prSet phldrT="[Texto]" custT="1"/>
      <dgm:spPr/>
      <dgm:t>
        <a:bodyPr/>
        <a:lstStyle/>
        <a:p>
          <a:r>
            <a:rPr lang="pt-BR" sz="5200" dirty="0" smtClean="0"/>
            <a:t>Ações constrangedoras</a:t>
          </a:r>
        </a:p>
      </dgm:t>
    </dgm:pt>
    <dgm:pt modelId="{25546111-7C2E-4787-891C-87DE32080DCA}" type="parTrans" cxnId="{C6C2E7A7-C401-4280-932D-F14327FFF03F}">
      <dgm:prSet/>
      <dgm:spPr/>
      <dgm:t>
        <a:bodyPr/>
        <a:lstStyle/>
        <a:p>
          <a:endParaRPr lang="pt-BR"/>
        </a:p>
      </dgm:t>
    </dgm:pt>
    <dgm:pt modelId="{DB8682F9-145C-4603-8230-291156393DF0}" type="sibTrans" cxnId="{C6C2E7A7-C401-4280-932D-F14327FFF03F}">
      <dgm:prSet/>
      <dgm:spPr/>
      <dgm:t>
        <a:bodyPr/>
        <a:lstStyle/>
        <a:p>
          <a:endParaRPr lang="pt-BR"/>
        </a:p>
      </dgm:t>
    </dgm:pt>
    <dgm:pt modelId="{4A6663C2-02DB-48EB-B977-BD7AE3DAF97D}">
      <dgm:prSet phldrT="[Texto]" custT="1"/>
      <dgm:spPr/>
      <dgm:t>
        <a:bodyPr/>
        <a:lstStyle/>
        <a:p>
          <a:r>
            <a:rPr lang="pt-BR" sz="5200" dirty="0" smtClean="0"/>
            <a:t>Trotes</a:t>
          </a:r>
        </a:p>
      </dgm:t>
    </dgm:pt>
    <dgm:pt modelId="{07070F3C-32DE-4D8B-AD3F-C39A1CC11557}" type="parTrans" cxnId="{5520C77C-867B-4281-9C5E-B2325FAF3B06}">
      <dgm:prSet/>
      <dgm:spPr/>
    </dgm:pt>
    <dgm:pt modelId="{E421F398-D92E-424E-9C2A-3CA37C8AF573}" type="sibTrans" cxnId="{5520C77C-867B-4281-9C5E-B2325FAF3B06}">
      <dgm:prSet/>
      <dgm:spPr/>
    </dgm:pt>
    <dgm:pt modelId="{2DF09EA9-6A22-41CE-B136-31F821BB3A19}" type="pres">
      <dgm:prSet presAssocID="{1C61B04C-D20F-4D8B-B22B-17F2C9E5D9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D419E76-ABA5-446F-A31E-EB36845297B2}" type="pres">
      <dgm:prSet presAssocID="{61454A8C-2D99-487F-8157-B1BB0CB77D71}" presName="vertOne" presStyleCnt="0"/>
      <dgm:spPr/>
    </dgm:pt>
    <dgm:pt modelId="{A2C70E91-86D4-475D-AF5D-A5A777333903}" type="pres">
      <dgm:prSet presAssocID="{61454A8C-2D99-487F-8157-B1BB0CB77D7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7F267F-06E3-4F8A-83D8-BADA71AC9961}" type="pres">
      <dgm:prSet presAssocID="{61454A8C-2D99-487F-8157-B1BB0CB77D71}" presName="parTransOne" presStyleCnt="0"/>
      <dgm:spPr/>
    </dgm:pt>
    <dgm:pt modelId="{E1B74AFF-7374-4C60-B294-C375ECE9E812}" type="pres">
      <dgm:prSet presAssocID="{61454A8C-2D99-487F-8157-B1BB0CB77D71}" presName="horzOne" presStyleCnt="0"/>
      <dgm:spPr/>
    </dgm:pt>
    <dgm:pt modelId="{DE1D1EF0-EC5F-4654-9884-FE2893389F26}" type="pres">
      <dgm:prSet presAssocID="{4A6663C2-02DB-48EB-B977-BD7AE3DAF97D}" presName="vertTwo" presStyleCnt="0"/>
      <dgm:spPr/>
    </dgm:pt>
    <dgm:pt modelId="{51DD6074-0FBB-416E-A678-0DF434E80A53}" type="pres">
      <dgm:prSet presAssocID="{4A6663C2-02DB-48EB-B977-BD7AE3DAF97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79FAC7-C727-458E-B5CE-A68D911F6420}" type="pres">
      <dgm:prSet presAssocID="{4A6663C2-02DB-48EB-B977-BD7AE3DAF97D}" presName="horzTwo" presStyleCnt="0"/>
      <dgm:spPr/>
    </dgm:pt>
    <dgm:pt modelId="{ABD56378-52A8-4872-A5E5-F204B4EB47CD}" type="pres">
      <dgm:prSet presAssocID="{E421F398-D92E-424E-9C2A-3CA37C8AF573}" presName="sibSpaceTwo" presStyleCnt="0"/>
      <dgm:spPr/>
    </dgm:pt>
    <dgm:pt modelId="{41C92772-48B7-4BA1-8621-107FF0E693B7}" type="pres">
      <dgm:prSet presAssocID="{E32245E1-4FC7-44F3-AA7C-848EB2BD5D05}" presName="vertTwo" presStyleCnt="0"/>
      <dgm:spPr/>
    </dgm:pt>
    <dgm:pt modelId="{9DBE568E-7EBD-4438-8EE9-3C39A6EA0DBF}" type="pres">
      <dgm:prSet presAssocID="{E32245E1-4FC7-44F3-AA7C-848EB2BD5D05}" presName="txTwo" presStyleLbl="node2" presStyleIdx="1" presStyleCnt="2" custScaleX="21947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48FCDD3-BFC9-4130-91A1-042A8D99588B}" type="pres">
      <dgm:prSet presAssocID="{E32245E1-4FC7-44F3-AA7C-848EB2BD5D05}" presName="horzTwo" presStyleCnt="0"/>
      <dgm:spPr/>
    </dgm:pt>
  </dgm:ptLst>
  <dgm:cxnLst>
    <dgm:cxn modelId="{130017CA-F3A5-4329-9C36-E815609EFB13}" srcId="{1C61B04C-D20F-4D8B-B22B-17F2C9E5D974}" destId="{61454A8C-2D99-487F-8157-B1BB0CB77D71}" srcOrd="0" destOrd="0" parTransId="{25A47FFD-5BA3-4395-9AAF-AA26101D15A9}" sibTransId="{DED471D3-E2D0-43EF-B151-52E8A19A5395}"/>
    <dgm:cxn modelId="{5520C77C-867B-4281-9C5E-B2325FAF3B06}" srcId="{61454A8C-2D99-487F-8157-B1BB0CB77D71}" destId="{4A6663C2-02DB-48EB-B977-BD7AE3DAF97D}" srcOrd="0" destOrd="0" parTransId="{07070F3C-32DE-4D8B-AD3F-C39A1CC11557}" sibTransId="{E421F398-D92E-424E-9C2A-3CA37C8AF573}"/>
    <dgm:cxn modelId="{962D9C1D-F43B-417F-AF59-81E8A66339C0}" type="presOf" srcId="{61454A8C-2D99-487F-8157-B1BB0CB77D71}" destId="{A2C70E91-86D4-475D-AF5D-A5A777333903}" srcOrd="0" destOrd="0" presId="urn:microsoft.com/office/officeart/2005/8/layout/hierarchy4"/>
    <dgm:cxn modelId="{75E6ED0D-8CFF-40CB-ADD7-266AD6D9CB53}" type="presOf" srcId="{1C61B04C-D20F-4D8B-B22B-17F2C9E5D974}" destId="{2DF09EA9-6A22-41CE-B136-31F821BB3A19}" srcOrd="0" destOrd="0" presId="urn:microsoft.com/office/officeart/2005/8/layout/hierarchy4"/>
    <dgm:cxn modelId="{9281EEE1-67DF-40ED-8637-4C005DE682EB}" type="presOf" srcId="{4A6663C2-02DB-48EB-B977-BD7AE3DAF97D}" destId="{51DD6074-0FBB-416E-A678-0DF434E80A53}" srcOrd="0" destOrd="0" presId="urn:microsoft.com/office/officeart/2005/8/layout/hierarchy4"/>
    <dgm:cxn modelId="{C6C2E7A7-C401-4280-932D-F14327FFF03F}" srcId="{61454A8C-2D99-487F-8157-B1BB0CB77D71}" destId="{E32245E1-4FC7-44F3-AA7C-848EB2BD5D05}" srcOrd="1" destOrd="0" parTransId="{25546111-7C2E-4787-891C-87DE32080DCA}" sibTransId="{DB8682F9-145C-4603-8230-291156393DF0}"/>
    <dgm:cxn modelId="{356D02FE-0073-4250-BA28-56E3446A49FE}" type="presOf" srcId="{E32245E1-4FC7-44F3-AA7C-848EB2BD5D05}" destId="{9DBE568E-7EBD-4438-8EE9-3C39A6EA0DBF}" srcOrd="0" destOrd="0" presId="urn:microsoft.com/office/officeart/2005/8/layout/hierarchy4"/>
    <dgm:cxn modelId="{75F0F6FA-AD5B-4A5E-8DB4-284C6FC9581C}" type="presParOf" srcId="{2DF09EA9-6A22-41CE-B136-31F821BB3A19}" destId="{FD419E76-ABA5-446F-A31E-EB36845297B2}" srcOrd="0" destOrd="0" presId="urn:microsoft.com/office/officeart/2005/8/layout/hierarchy4"/>
    <dgm:cxn modelId="{E96523A4-970D-4392-B7FB-987417E04DA9}" type="presParOf" srcId="{FD419E76-ABA5-446F-A31E-EB36845297B2}" destId="{A2C70E91-86D4-475D-AF5D-A5A777333903}" srcOrd="0" destOrd="0" presId="urn:microsoft.com/office/officeart/2005/8/layout/hierarchy4"/>
    <dgm:cxn modelId="{BC4A4987-7C2E-4763-B673-1A1EEDA2BDAC}" type="presParOf" srcId="{FD419E76-ABA5-446F-A31E-EB36845297B2}" destId="{427F267F-06E3-4F8A-83D8-BADA71AC9961}" srcOrd="1" destOrd="0" presId="urn:microsoft.com/office/officeart/2005/8/layout/hierarchy4"/>
    <dgm:cxn modelId="{13173139-5BF2-42C7-A265-3050F6967A2E}" type="presParOf" srcId="{FD419E76-ABA5-446F-A31E-EB36845297B2}" destId="{E1B74AFF-7374-4C60-B294-C375ECE9E812}" srcOrd="2" destOrd="0" presId="urn:microsoft.com/office/officeart/2005/8/layout/hierarchy4"/>
    <dgm:cxn modelId="{B235D21A-2374-48D2-A445-EC7AC4ACFF72}" type="presParOf" srcId="{E1B74AFF-7374-4C60-B294-C375ECE9E812}" destId="{DE1D1EF0-EC5F-4654-9884-FE2893389F26}" srcOrd="0" destOrd="0" presId="urn:microsoft.com/office/officeart/2005/8/layout/hierarchy4"/>
    <dgm:cxn modelId="{A69F2680-4F08-453E-9F25-E3C18F7D7165}" type="presParOf" srcId="{DE1D1EF0-EC5F-4654-9884-FE2893389F26}" destId="{51DD6074-0FBB-416E-A678-0DF434E80A53}" srcOrd="0" destOrd="0" presId="urn:microsoft.com/office/officeart/2005/8/layout/hierarchy4"/>
    <dgm:cxn modelId="{B5F8A888-F645-48A8-8D3B-63B337196C1B}" type="presParOf" srcId="{DE1D1EF0-EC5F-4654-9884-FE2893389F26}" destId="{D479FAC7-C727-458E-B5CE-A68D911F6420}" srcOrd="1" destOrd="0" presId="urn:microsoft.com/office/officeart/2005/8/layout/hierarchy4"/>
    <dgm:cxn modelId="{22EB1E1D-C1A9-429E-842E-8C34DC278072}" type="presParOf" srcId="{E1B74AFF-7374-4C60-B294-C375ECE9E812}" destId="{ABD56378-52A8-4872-A5E5-F204B4EB47CD}" srcOrd="1" destOrd="0" presId="urn:microsoft.com/office/officeart/2005/8/layout/hierarchy4"/>
    <dgm:cxn modelId="{3F8F1DCF-0068-40D5-B1E5-1EE752F5156A}" type="presParOf" srcId="{E1B74AFF-7374-4C60-B294-C375ECE9E812}" destId="{41C92772-48B7-4BA1-8621-107FF0E693B7}" srcOrd="2" destOrd="0" presId="urn:microsoft.com/office/officeart/2005/8/layout/hierarchy4"/>
    <dgm:cxn modelId="{D855CDDC-1996-43BF-9B58-76B7031DB0D7}" type="presParOf" srcId="{41C92772-48B7-4BA1-8621-107FF0E693B7}" destId="{9DBE568E-7EBD-4438-8EE9-3C39A6EA0DBF}" srcOrd="0" destOrd="0" presId="urn:microsoft.com/office/officeart/2005/8/layout/hierarchy4"/>
    <dgm:cxn modelId="{E644B948-C1DC-488B-ADA1-D89233BB9B6B}" type="presParOf" srcId="{41C92772-48B7-4BA1-8621-107FF0E693B7}" destId="{F48FCDD3-BFC9-4130-91A1-042A8D99588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9F89CD-1165-4B19-9440-0B9CB1E44F8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DFDC1C6-52F6-46B5-B7EA-2480167F4C16}">
      <dgm:prSet phldrT="[Texto]"/>
      <dgm:spPr/>
      <dgm:t>
        <a:bodyPr/>
        <a:lstStyle/>
        <a:p>
          <a:r>
            <a:rPr lang="pt-BR" dirty="0" smtClean="0"/>
            <a:t>Governança</a:t>
          </a:r>
          <a:endParaRPr lang="pt-BR" dirty="0"/>
        </a:p>
      </dgm:t>
    </dgm:pt>
    <dgm:pt modelId="{D9AF99DF-65A9-4D70-90A2-6C9BB059FA87}" type="parTrans" cxnId="{415500C9-2D65-4EB7-AA80-50CC72465CA9}">
      <dgm:prSet/>
      <dgm:spPr/>
      <dgm:t>
        <a:bodyPr/>
        <a:lstStyle/>
        <a:p>
          <a:endParaRPr lang="pt-BR"/>
        </a:p>
      </dgm:t>
    </dgm:pt>
    <dgm:pt modelId="{47496EA0-D927-4527-AC75-EE51F3E22020}" type="sibTrans" cxnId="{415500C9-2D65-4EB7-AA80-50CC72465CA9}">
      <dgm:prSet/>
      <dgm:spPr/>
      <dgm:t>
        <a:bodyPr/>
        <a:lstStyle/>
        <a:p>
          <a:endParaRPr lang="pt-BR"/>
        </a:p>
      </dgm:t>
    </dgm:pt>
    <dgm:pt modelId="{8FB64E4A-A5D5-4AC0-80F2-957DE4972671}">
      <dgm:prSet phldrT="[Texto]"/>
      <dgm:spPr/>
      <dgm:t>
        <a:bodyPr/>
        <a:lstStyle/>
        <a:p>
          <a:r>
            <a:rPr lang="pt-BR" dirty="0" smtClean="0"/>
            <a:t>Atualização Nome &amp; Logo</a:t>
          </a:r>
          <a:endParaRPr lang="pt-BR" dirty="0"/>
        </a:p>
      </dgm:t>
    </dgm:pt>
    <dgm:pt modelId="{2239558C-B343-47A9-92A1-08A9E3968C65}" type="parTrans" cxnId="{329D701F-E068-4C22-B561-AD72205D4A35}">
      <dgm:prSet/>
      <dgm:spPr/>
      <dgm:t>
        <a:bodyPr/>
        <a:lstStyle/>
        <a:p>
          <a:endParaRPr lang="pt-BR"/>
        </a:p>
      </dgm:t>
    </dgm:pt>
    <dgm:pt modelId="{6CB987F8-234E-4213-9A3A-6FF939867A5B}" type="sibTrans" cxnId="{329D701F-E068-4C22-B561-AD72205D4A35}">
      <dgm:prSet/>
      <dgm:spPr/>
      <dgm:t>
        <a:bodyPr/>
        <a:lstStyle/>
        <a:p>
          <a:endParaRPr lang="pt-BR"/>
        </a:p>
      </dgm:t>
    </dgm:pt>
    <dgm:pt modelId="{B139F647-615F-49BF-B7DB-768207D1FE52}">
      <dgm:prSet phldrT="[Texto]"/>
      <dgm:spPr/>
      <dgm:t>
        <a:bodyPr/>
        <a:lstStyle/>
        <a:p>
          <a:r>
            <a:rPr lang="pt-BR" dirty="0" smtClean="0"/>
            <a:t>Custos, Patrocínios</a:t>
          </a:r>
          <a:endParaRPr lang="pt-BR" dirty="0"/>
        </a:p>
      </dgm:t>
    </dgm:pt>
    <dgm:pt modelId="{5D084D72-8555-4ECB-B1BE-966EC5FCD04D}" type="parTrans" cxnId="{18D76B82-FFE8-4385-AD77-187C903BC4A5}">
      <dgm:prSet/>
      <dgm:spPr/>
      <dgm:t>
        <a:bodyPr/>
        <a:lstStyle/>
        <a:p>
          <a:endParaRPr lang="pt-BR"/>
        </a:p>
      </dgm:t>
    </dgm:pt>
    <dgm:pt modelId="{F8830DDC-3A19-41E9-9CFC-1A9110C7BA67}" type="sibTrans" cxnId="{18D76B82-FFE8-4385-AD77-187C903BC4A5}">
      <dgm:prSet/>
      <dgm:spPr/>
      <dgm:t>
        <a:bodyPr/>
        <a:lstStyle/>
        <a:p>
          <a:endParaRPr lang="pt-BR"/>
        </a:p>
      </dgm:t>
    </dgm:pt>
    <dgm:pt modelId="{39AB69C4-A5B5-4C2C-B852-7A66F150D247}">
      <dgm:prSet phldrT="[Texto]"/>
      <dgm:spPr/>
      <dgm:t>
        <a:bodyPr/>
        <a:lstStyle/>
        <a:p>
          <a:r>
            <a:rPr lang="pt-BR" dirty="0" smtClean="0"/>
            <a:t>Lojas Escoteiras</a:t>
          </a:r>
          <a:endParaRPr lang="pt-BR" dirty="0"/>
        </a:p>
      </dgm:t>
    </dgm:pt>
    <dgm:pt modelId="{4BDFEB7B-6561-4BA7-BFAC-2F086FCFAC37}" type="parTrans" cxnId="{AF629F53-288D-4F9F-8BCA-E9581B8B4F73}">
      <dgm:prSet/>
      <dgm:spPr/>
      <dgm:t>
        <a:bodyPr/>
        <a:lstStyle/>
        <a:p>
          <a:endParaRPr lang="pt-BR"/>
        </a:p>
      </dgm:t>
    </dgm:pt>
    <dgm:pt modelId="{F131CEE5-4F04-4AEC-A5A1-616B4CE8E076}" type="sibTrans" cxnId="{AF629F53-288D-4F9F-8BCA-E9581B8B4F73}">
      <dgm:prSet/>
      <dgm:spPr/>
      <dgm:t>
        <a:bodyPr/>
        <a:lstStyle/>
        <a:p>
          <a:endParaRPr lang="pt-BR"/>
        </a:p>
      </dgm:t>
    </dgm:pt>
    <dgm:pt modelId="{9C9B62A4-1642-4DD9-BA40-F11C3626D200}">
      <dgm:prSet phldrT="[Texto]"/>
      <dgm:spPr/>
      <dgm:t>
        <a:bodyPr/>
        <a:lstStyle/>
        <a:p>
          <a:r>
            <a:rPr lang="pt-BR" dirty="0" smtClean="0"/>
            <a:t>Associados Carentes</a:t>
          </a:r>
          <a:endParaRPr lang="pt-BR" dirty="0"/>
        </a:p>
      </dgm:t>
    </dgm:pt>
    <dgm:pt modelId="{3E7B9184-82E2-41C4-90CE-DAF15FDA156A}" type="parTrans" cxnId="{9421F82C-6932-44CA-905D-093F75C0E210}">
      <dgm:prSet/>
      <dgm:spPr/>
      <dgm:t>
        <a:bodyPr/>
        <a:lstStyle/>
        <a:p>
          <a:endParaRPr lang="pt-BR"/>
        </a:p>
      </dgm:t>
    </dgm:pt>
    <dgm:pt modelId="{4E096BFC-E6D9-48A3-8C22-7E979D88FAFE}" type="sibTrans" cxnId="{9421F82C-6932-44CA-905D-093F75C0E210}">
      <dgm:prSet/>
      <dgm:spPr/>
      <dgm:t>
        <a:bodyPr/>
        <a:lstStyle/>
        <a:p>
          <a:endParaRPr lang="pt-BR"/>
        </a:p>
      </dgm:t>
    </dgm:pt>
    <dgm:pt modelId="{70DDF0F5-52CB-4B41-A46A-5C96D169E2E5}" type="pres">
      <dgm:prSet presAssocID="{999F89CD-1165-4B19-9440-0B9CB1E44F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B5843FE-F3C4-4280-993B-CCF69F40AD54}" type="pres">
      <dgm:prSet presAssocID="{999F89CD-1165-4B19-9440-0B9CB1E44F8D}" presName="Name1" presStyleCnt="0"/>
      <dgm:spPr/>
      <dgm:t>
        <a:bodyPr/>
        <a:lstStyle/>
        <a:p>
          <a:endParaRPr lang="pt-BR"/>
        </a:p>
      </dgm:t>
    </dgm:pt>
    <dgm:pt modelId="{C77502D7-1669-40B9-AB08-87ECB442B57D}" type="pres">
      <dgm:prSet presAssocID="{999F89CD-1165-4B19-9440-0B9CB1E44F8D}" presName="cycle" presStyleCnt="0"/>
      <dgm:spPr/>
      <dgm:t>
        <a:bodyPr/>
        <a:lstStyle/>
        <a:p>
          <a:endParaRPr lang="pt-BR"/>
        </a:p>
      </dgm:t>
    </dgm:pt>
    <dgm:pt modelId="{7FB0B6C1-71E4-4C31-92DC-FDD8DCE78C3C}" type="pres">
      <dgm:prSet presAssocID="{999F89CD-1165-4B19-9440-0B9CB1E44F8D}" presName="srcNode" presStyleLbl="node1" presStyleIdx="0" presStyleCnt="5"/>
      <dgm:spPr/>
      <dgm:t>
        <a:bodyPr/>
        <a:lstStyle/>
        <a:p>
          <a:endParaRPr lang="pt-BR"/>
        </a:p>
      </dgm:t>
    </dgm:pt>
    <dgm:pt modelId="{ABD4823D-7493-4303-999F-1B32784A5720}" type="pres">
      <dgm:prSet presAssocID="{999F89CD-1165-4B19-9440-0B9CB1E44F8D}" presName="conn" presStyleLbl="parChTrans1D2" presStyleIdx="0" presStyleCnt="1"/>
      <dgm:spPr/>
      <dgm:t>
        <a:bodyPr/>
        <a:lstStyle/>
        <a:p>
          <a:endParaRPr lang="pt-BR"/>
        </a:p>
      </dgm:t>
    </dgm:pt>
    <dgm:pt modelId="{24256A9F-70BB-4501-BDD5-07A00C83ED64}" type="pres">
      <dgm:prSet presAssocID="{999F89CD-1165-4B19-9440-0B9CB1E44F8D}" presName="extraNode" presStyleLbl="node1" presStyleIdx="0" presStyleCnt="5"/>
      <dgm:spPr/>
      <dgm:t>
        <a:bodyPr/>
        <a:lstStyle/>
        <a:p>
          <a:endParaRPr lang="pt-BR"/>
        </a:p>
      </dgm:t>
    </dgm:pt>
    <dgm:pt modelId="{F8DEACEA-BAB0-490E-BE31-E4C4F4C2A3D9}" type="pres">
      <dgm:prSet presAssocID="{999F89CD-1165-4B19-9440-0B9CB1E44F8D}" presName="dstNode" presStyleLbl="node1" presStyleIdx="0" presStyleCnt="5"/>
      <dgm:spPr/>
      <dgm:t>
        <a:bodyPr/>
        <a:lstStyle/>
        <a:p>
          <a:endParaRPr lang="pt-BR"/>
        </a:p>
      </dgm:t>
    </dgm:pt>
    <dgm:pt modelId="{CF6745EC-93CA-421A-86D7-4D2C6A893FCF}" type="pres">
      <dgm:prSet presAssocID="{9C9B62A4-1642-4DD9-BA40-F11C3626D20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2A508A-90D3-4BEC-9429-0D8BD30A9AE3}" type="pres">
      <dgm:prSet presAssocID="{9C9B62A4-1642-4DD9-BA40-F11C3626D200}" presName="accent_1" presStyleCnt="0"/>
      <dgm:spPr/>
    </dgm:pt>
    <dgm:pt modelId="{4EE1666A-D524-426F-A9FC-C18FB3F4FCD3}" type="pres">
      <dgm:prSet presAssocID="{9C9B62A4-1642-4DD9-BA40-F11C3626D200}" presName="accentRepeatNode" presStyleLbl="solidFgAcc1" presStyleIdx="0" presStyleCnt="5"/>
      <dgm:spPr/>
    </dgm:pt>
    <dgm:pt modelId="{8685F83A-8275-419D-B2FF-96A5B080C48B}" type="pres">
      <dgm:prSet presAssocID="{39AB69C4-A5B5-4C2C-B852-7A66F150D24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33FB93-D2A6-40FB-B5A1-E793CCCBC4A0}" type="pres">
      <dgm:prSet presAssocID="{39AB69C4-A5B5-4C2C-B852-7A66F150D247}" presName="accent_2" presStyleCnt="0"/>
      <dgm:spPr/>
    </dgm:pt>
    <dgm:pt modelId="{50C0E593-6A89-4F1C-8E59-1827DC4B50B1}" type="pres">
      <dgm:prSet presAssocID="{39AB69C4-A5B5-4C2C-B852-7A66F150D247}" presName="accentRepeatNode" presStyleLbl="solidFgAcc1" presStyleIdx="1" presStyleCnt="5"/>
      <dgm:spPr/>
    </dgm:pt>
    <dgm:pt modelId="{EA41AE5C-1C4D-454C-B7A8-EA4DDF8F286A}" type="pres">
      <dgm:prSet presAssocID="{CDFDC1C6-52F6-46B5-B7EA-2480167F4C1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B45114-0E42-41B0-8F8A-4CF89A1E9B81}" type="pres">
      <dgm:prSet presAssocID="{CDFDC1C6-52F6-46B5-B7EA-2480167F4C16}" presName="accent_3" presStyleCnt="0"/>
      <dgm:spPr/>
    </dgm:pt>
    <dgm:pt modelId="{C879FEED-15C2-4E31-8CEF-DCD8DF42541D}" type="pres">
      <dgm:prSet presAssocID="{CDFDC1C6-52F6-46B5-B7EA-2480167F4C16}" presName="accentRepeatNode" presStyleLbl="solidFgAcc1" presStyleIdx="2" presStyleCnt="5"/>
      <dgm:spPr/>
      <dgm:t>
        <a:bodyPr/>
        <a:lstStyle/>
        <a:p>
          <a:endParaRPr lang="pt-BR"/>
        </a:p>
      </dgm:t>
    </dgm:pt>
    <dgm:pt modelId="{CA71847E-6F08-4B0F-8490-CCF144625EEA}" type="pres">
      <dgm:prSet presAssocID="{8FB64E4A-A5D5-4AC0-80F2-957DE497267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4623AF-C370-4A56-800F-0861005B6286}" type="pres">
      <dgm:prSet presAssocID="{8FB64E4A-A5D5-4AC0-80F2-957DE4972671}" presName="accent_4" presStyleCnt="0"/>
      <dgm:spPr/>
    </dgm:pt>
    <dgm:pt modelId="{2A58D4D2-23F4-47C5-83E8-D44D1A713B74}" type="pres">
      <dgm:prSet presAssocID="{8FB64E4A-A5D5-4AC0-80F2-957DE4972671}" presName="accentRepeatNode" presStyleLbl="solidFgAcc1" presStyleIdx="3" presStyleCnt="5"/>
      <dgm:spPr/>
    </dgm:pt>
    <dgm:pt modelId="{3312E551-FACB-487F-853C-6A4FF0F7DA5C}" type="pres">
      <dgm:prSet presAssocID="{B139F647-615F-49BF-B7DB-768207D1FE5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C0B978-BFF1-451C-AB18-24412F6FB451}" type="pres">
      <dgm:prSet presAssocID="{B139F647-615F-49BF-B7DB-768207D1FE52}" presName="accent_5" presStyleCnt="0"/>
      <dgm:spPr/>
    </dgm:pt>
    <dgm:pt modelId="{400B5F02-8DEC-45A0-BDCB-D2C15EA884BA}" type="pres">
      <dgm:prSet presAssocID="{B139F647-615F-49BF-B7DB-768207D1FE52}" presName="accentRepeatNode" presStyleLbl="solidFgAcc1" presStyleIdx="4" presStyleCnt="5"/>
      <dgm:spPr/>
    </dgm:pt>
  </dgm:ptLst>
  <dgm:cxnLst>
    <dgm:cxn modelId="{9421F82C-6932-44CA-905D-093F75C0E210}" srcId="{999F89CD-1165-4B19-9440-0B9CB1E44F8D}" destId="{9C9B62A4-1642-4DD9-BA40-F11C3626D200}" srcOrd="0" destOrd="0" parTransId="{3E7B9184-82E2-41C4-90CE-DAF15FDA156A}" sibTransId="{4E096BFC-E6D9-48A3-8C22-7E979D88FAFE}"/>
    <dgm:cxn modelId="{AF629F53-288D-4F9F-8BCA-E9581B8B4F73}" srcId="{999F89CD-1165-4B19-9440-0B9CB1E44F8D}" destId="{39AB69C4-A5B5-4C2C-B852-7A66F150D247}" srcOrd="1" destOrd="0" parTransId="{4BDFEB7B-6561-4BA7-BFAC-2F086FCFAC37}" sibTransId="{F131CEE5-4F04-4AEC-A5A1-616B4CE8E076}"/>
    <dgm:cxn modelId="{4D3575D5-ADEC-4888-BF66-F7FEEADD4612}" type="presOf" srcId="{4E096BFC-E6D9-48A3-8C22-7E979D88FAFE}" destId="{ABD4823D-7493-4303-999F-1B32784A5720}" srcOrd="0" destOrd="0" presId="urn:microsoft.com/office/officeart/2008/layout/VerticalCurvedList"/>
    <dgm:cxn modelId="{8AACCC8F-A643-4F64-AEFE-27F4219EE8FB}" type="presOf" srcId="{8FB64E4A-A5D5-4AC0-80F2-957DE4972671}" destId="{CA71847E-6F08-4B0F-8490-CCF144625EEA}" srcOrd="0" destOrd="0" presId="urn:microsoft.com/office/officeart/2008/layout/VerticalCurvedList"/>
    <dgm:cxn modelId="{B6D4701A-6AAB-4FBB-8991-9C5FB91677FA}" type="presOf" srcId="{39AB69C4-A5B5-4C2C-B852-7A66F150D247}" destId="{8685F83A-8275-419D-B2FF-96A5B080C48B}" srcOrd="0" destOrd="0" presId="urn:microsoft.com/office/officeart/2008/layout/VerticalCurvedList"/>
    <dgm:cxn modelId="{DF387E45-B518-4815-B746-5BC52D119F73}" type="presOf" srcId="{999F89CD-1165-4B19-9440-0B9CB1E44F8D}" destId="{70DDF0F5-52CB-4B41-A46A-5C96D169E2E5}" srcOrd="0" destOrd="0" presId="urn:microsoft.com/office/officeart/2008/layout/VerticalCurvedList"/>
    <dgm:cxn modelId="{415500C9-2D65-4EB7-AA80-50CC72465CA9}" srcId="{999F89CD-1165-4B19-9440-0B9CB1E44F8D}" destId="{CDFDC1C6-52F6-46B5-B7EA-2480167F4C16}" srcOrd="2" destOrd="0" parTransId="{D9AF99DF-65A9-4D70-90A2-6C9BB059FA87}" sibTransId="{47496EA0-D927-4527-AC75-EE51F3E22020}"/>
    <dgm:cxn modelId="{18D76B82-FFE8-4385-AD77-187C903BC4A5}" srcId="{999F89CD-1165-4B19-9440-0B9CB1E44F8D}" destId="{B139F647-615F-49BF-B7DB-768207D1FE52}" srcOrd="4" destOrd="0" parTransId="{5D084D72-8555-4ECB-B1BE-966EC5FCD04D}" sibTransId="{F8830DDC-3A19-41E9-9CFC-1A9110C7BA67}"/>
    <dgm:cxn modelId="{CC7DF7C1-E5E4-4D5E-AAFD-0948C98C5562}" type="presOf" srcId="{9C9B62A4-1642-4DD9-BA40-F11C3626D200}" destId="{CF6745EC-93CA-421A-86D7-4D2C6A893FCF}" srcOrd="0" destOrd="0" presId="urn:microsoft.com/office/officeart/2008/layout/VerticalCurvedList"/>
    <dgm:cxn modelId="{329D701F-E068-4C22-B561-AD72205D4A35}" srcId="{999F89CD-1165-4B19-9440-0B9CB1E44F8D}" destId="{8FB64E4A-A5D5-4AC0-80F2-957DE4972671}" srcOrd="3" destOrd="0" parTransId="{2239558C-B343-47A9-92A1-08A9E3968C65}" sibTransId="{6CB987F8-234E-4213-9A3A-6FF939867A5B}"/>
    <dgm:cxn modelId="{7960D76A-4322-4029-A924-6BB8A7900024}" type="presOf" srcId="{B139F647-615F-49BF-B7DB-768207D1FE52}" destId="{3312E551-FACB-487F-853C-6A4FF0F7DA5C}" srcOrd="0" destOrd="0" presId="urn:microsoft.com/office/officeart/2008/layout/VerticalCurvedList"/>
    <dgm:cxn modelId="{F24B03B3-55F9-4581-9961-F3956E56D257}" type="presOf" srcId="{CDFDC1C6-52F6-46B5-B7EA-2480167F4C16}" destId="{EA41AE5C-1C4D-454C-B7A8-EA4DDF8F286A}" srcOrd="0" destOrd="0" presId="urn:microsoft.com/office/officeart/2008/layout/VerticalCurvedList"/>
    <dgm:cxn modelId="{802CF026-2E48-4CDC-A380-0A24C2ACE37A}" type="presParOf" srcId="{70DDF0F5-52CB-4B41-A46A-5C96D169E2E5}" destId="{7B5843FE-F3C4-4280-993B-CCF69F40AD54}" srcOrd="0" destOrd="0" presId="urn:microsoft.com/office/officeart/2008/layout/VerticalCurvedList"/>
    <dgm:cxn modelId="{FC7A5785-F934-4FDF-A6A3-73122BFDD14C}" type="presParOf" srcId="{7B5843FE-F3C4-4280-993B-CCF69F40AD54}" destId="{C77502D7-1669-40B9-AB08-87ECB442B57D}" srcOrd="0" destOrd="0" presId="urn:microsoft.com/office/officeart/2008/layout/VerticalCurvedList"/>
    <dgm:cxn modelId="{8992A930-E05D-4A9E-AC37-EF7292072514}" type="presParOf" srcId="{C77502D7-1669-40B9-AB08-87ECB442B57D}" destId="{7FB0B6C1-71E4-4C31-92DC-FDD8DCE78C3C}" srcOrd="0" destOrd="0" presId="urn:microsoft.com/office/officeart/2008/layout/VerticalCurvedList"/>
    <dgm:cxn modelId="{E5301AC8-5E78-4FEC-AA98-6AEE5E9919EA}" type="presParOf" srcId="{C77502D7-1669-40B9-AB08-87ECB442B57D}" destId="{ABD4823D-7493-4303-999F-1B32784A5720}" srcOrd="1" destOrd="0" presId="urn:microsoft.com/office/officeart/2008/layout/VerticalCurvedList"/>
    <dgm:cxn modelId="{0B5238FA-E9F7-4493-8D33-5944F0084ED1}" type="presParOf" srcId="{C77502D7-1669-40B9-AB08-87ECB442B57D}" destId="{24256A9F-70BB-4501-BDD5-07A00C83ED64}" srcOrd="2" destOrd="0" presId="urn:microsoft.com/office/officeart/2008/layout/VerticalCurvedList"/>
    <dgm:cxn modelId="{8F778276-AA8A-4CEE-9310-DA89957DBD4C}" type="presParOf" srcId="{C77502D7-1669-40B9-AB08-87ECB442B57D}" destId="{F8DEACEA-BAB0-490E-BE31-E4C4F4C2A3D9}" srcOrd="3" destOrd="0" presId="urn:microsoft.com/office/officeart/2008/layout/VerticalCurvedList"/>
    <dgm:cxn modelId="{FDF37C84-16E4-48AB-B8A0-7B997743ADFB}" type="presParOf" srcId="{7B5843FE-F3C4-4280-993B-CCF69F40AD54}" destId="{CF6745EC-93CA-421A-86D7-4D2C6A893FCF}" srcOrd="1" destOrd="0" presId="urn:microsoft.com/office/officeart/2008/layout/VerticalCurvedList"/>
    <dgm:cxn modelId="{D2E76A7E-C3FA-45E6-9026-463C7800DE5E}" type="presParOf" srcId="{7B5843FE-F3C4-4280-993B-CCF69F40AD54}" destId="{E12A508A-90D3-4BEC-9429-0D8BD30A9AE3}" srcOrd="2" destOrd="0" presId="urn:microsoft.com/office/officeart/2008/layout/VerticalCurvedList"/>
    <dgm:cxn modelId="{9D303473-0156-4DAC-86CD-01AEED872C53}" type="presParOf" srcId="{E12A508A-90D3-4BEC-9429-0D8BD30A9AE3}" destId="{4EE1666A-D524-426F-A9FC-C18FB3F4FCD3}" srcOrd="0" destOrd="0" presId="urn:microsoft.com/office/officeart/2008/layout/VerticalCurvedList"/>
    <dgm:cxn modelId="{1123FA5A-B721-49EA-B3F4-FC520F3BF4B2}" type="presParOf" srcId="{7B5843FE-F3C4-4280-993B-CCF69F40AD54}" destId="{8685F83A-8275-419D-B2FF-96A5B080C48B}" srcOrd="3" destOrd="0" presId="urn:microsoft.com/office/officeart/2008/layout/VerticalCurvedList"/>
    <dgm:cxn modelId="{D604848F-44D0-4327-94F1-5BFB88D7FD85}" type="presParOf" srcId="{7B5843FE-F3C4-4280-993B-CCF69F40AD54}" destId="{6733FB93-D2A6-40FB-B5A1-E793CCCBC4A0}" srcOrd="4" destOrd="0" presId="urn:microsoft.com/office/officeart/2008/layout/VerticalCurvedList"/>
    <dgm:cxn modelId="{D0863A06-235E-49C0-AEFE-EAFE470FF879}" type="presParOf" srcId="{6733FB93-D2A6-40FB-B5A1-E793CCCBC4A0}" destId="{50C0E593-6A89-4F1C-8E59-1827DC4B50B1}" srcOrd="0" destOrd="0" presId="urn:microsoft.com/office/officeart/2008/layout/VerticalCurvedList"/>
    <dgm:cxn modelId="{E548D296-8B4D-499A-A6F2-81828BAF78BC}" type="presParOf" srcId="{7B5843FE-F3C4-4280-993B-CCF69F40AD54}" destId="{EA41AE5C-1C4D-454C-B7A8-EA4DDF8F286A}" srcOrd="5" destOrd="0" presId="urn:microsoft.com/office/officeart/2008/layout/VerticalCurvedList"/>
    <dgm:cxn modelId="{51C00AF1-1B55-498D-BAC8-B9059CC667A9}" type="presParOf" srcId="{7B5843FE-F3C4-4280-993B-CCF69F40AD54}" destId="{10B45114-0E42-41B0-8F8A-4CF89A1E9B81}" srcOrd="6" destOrd="0" presId="urn:microsoft.com/office/officeart/2008/layout/VerticalCurvedList"/>
    <dgm:cxn modelId="{4C274042-9A67-4ADC-A294-AFBCA1DE67F1}" type="presParOf" srcId="{10B45114-0E42-41B0-8F8A-4CF89A1E9B81}" destId="{C879FEED-15C2-4E31-8CEF-DCD8DF42541D}" srcOrd="0" destOrd="0" presId="urn:microsoft.com/office/officeart/2008/layout/VerticalCurvedList"/>
    <dgm:cxn modelId="{4F55750A-54A9-4BA6-AB9E-9156EBFF257D}" type="presParOf" srcId="{7B5843FE-F3C4-4280-993B-CCF69F40AD54}" destId="{CA71847E-6F08-4B0F-8490-CCF144625EEA}" srcOrd="7" destOrd="0" presId="urn:microsoft.com/office/officeart/2008/layout/VerticalCurvedList"/>
    <dgm:cxn modelId="{E7F16698-AAF1-48F2-8832-9813C0C42838}" type="presParOf" srcId="{7B5843FE-F3C4-4280-993B-CCF69F40AD54}" destId="{024623AF-C370-4A56-800F-0861005B6286}" srcOrd="8" destOrd="0" presId="urn:microsoft.com/office/officeart/2008/layout/VerticalCurvedList"/>
    <dgm:cxn modelId="{B06BB9F0-7667-452B-88B2-7C4F937C416A}" type="presParOf" srcId="{024623AF-C370-4A56-800F-0861005B6286}" destId="{2A58D4D2-23F4-47C5-83E8-D44D1A713B74}" srcOrd="0" destOrd="0" presId="urn:microsoft.com/office/officeart/2008/layout/VerticalCurvedList"/>
    <dgm:cxn modelId="{68A27958-5389-48C2-90B6-8793B474C362}" type="presParOf" srcId="{7B5843FE-F3C4-4280-993B-CCF69F40AD54}" destId="{3312E551-FACB-487F-853C-6A4FF0F7DA5C}" srcOrd="9" destOrd="0" presId="urn:microsoft.com/office/officeart/2008/layout/VerticalCurvedList"/>
    <dgm:cxn modelId="{E233FB5C-59D4-4D02-94AE-3747A3BB655D}" type="presParOf" srcId="{7B5843FE-F3C4-4280-993B-CCF69F40AD54}" destId="{96C0B978-BFF1-451C-AB18-24412F6FB451}" srcOrd="10" destOrd="0" presId="urn:microsoft.com/office/officeart/2008/layout/VerticalCurvedList"/>
    <dgm:cxn modelId="{9242E616-F977-48A4-BB89-1E3A88B95F87}" type="presParOf" srcId="{96C0B978-BFF1-451C-AB18-24412F6FB451}" destId="{400B5F02-8DEC-45A0-BDCB-D2C15EA884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29835-0F9D-4547-9094-1C3CEA81BEE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8DEEC3F-2639-4754-9778-E15AEF51F6F8}">
      <dgm:prSet phldrT="[Texto]"/>
      <dgm:spPr/>
      <dgm:t>
        <a:bodyPr/>
        <a:lstStyle/>
        <a:p>
          <a:r>
            <a:rPr lang="pt-BR" dirty="0" smtClean="0"/>
            <a:t>Acampamentos e Acantonamentos</a:t>
          </a:r>
          <a:endParaRPr lang="pt-BR" dirty="0"/>
        </a:p>
      </dgm:t>
    </dgm:pt>
    <dgm:pt modelId="{6832BDAA-9CEF-4625-A750-1DABA8D7DBFA}" type="parTrans" cxnId="{FA30E224-9D43-4D40-8F39-F9AF3BB8BA3F}">
      <dgm:prSet/>
      <dgm:spPr/>
      <dgm:t>
        <a:bodyPr/>
        <a:lstStyle/>
        <a:p>
          <a:endParaRPr lang="pt-BR"/>
        </a:p>
      </dgm:t>
    </dgm:pt>
    <dgm:pt modelId="{EF4A8959-FED9-4BC3-BE07-6215A52155EA}" type="sibTrans" cxnId="{FA30E224-9D43-4D40-8F39-F9AF3BB8BA3F}">
      <dgm:prSet/>
      <dgm:spPr/>
      <dgm:t>
        <a:bodyPr/>
        <a:lstStyle/>
        <a:p>
          <a:endParaRPr lang="pt-BR"/>
        </a:p>
      </dgm:t>
    </dgm:pt>
    <dgm:pt modelId="{4FE51FC7-2D7B-4C07-9E84-317D0B55B1CA}">
      <dgm:prSet phldrT="[Texto]" custT="1"/>
      <dgm:spPr/>
      <dgm:t>
        <a:bodyPr/>
        <a:lstStyle/>
        <a:p>
          <a:r>
            <a:rPr lang="pt-BR" sz="2300" dirty="0" smtClean="0"/>
            <a:t>Conhecimentos de técnicas escoteiras, mateiras e de segurança, barracas, lixo, cozinha, </a:t>
          </a:r>
          <a:r>
            <a:rPr lang="pt-BR" sz="2300" dirty="0" err="1" smtClean="0"/>
            <a:t>pioneirias</a:t>
          </a:r>
          <a:r>
            <a:rPr lang="pt-BR" sz="2300" dirty="0" smtClean="0"/>
            <a:t>, ...</a:t>
          </a:r>
          <a:endParaRPr lang="pt-BR" sz="2300" dirty="0"/>
        </a:p>
      </dgm:t>
    </dgm:pt>
    <dgm:pt modelId="{2D6A7201-C964-4D18-B60D-DAF1C4C43C04}" type="parTrans" cxnId="{850DD62F-5B9D-4314-9402-9356CB0B1AF2}">
      <dgm:prSet/>
      <dgm:spPr/>
      <dgm:t>
        <a:bodyPr/>
        <a:lstStyle/>
        <a:p>
          <a:endParaRPr lang="pt-BR"/>
        </a:p>
      </dgm:t>
    </dgm:pt>
    <dgm:pt modelId="{0718EFEC-AED9-47B2-A05E-8E4C880C997A}" type="sibTrans" cxnId="{850DD62F-5B9D-4314-9402-9356CB0B1AF2}">
      <dgm:prSet/>
      <dgm:spPr/>
      <dgm:t>
        <a:bodyPr/>
        <a:lstStyle/>
        <a:p>
          <a:endParaRPr lang="pt-BR"/>
        </a:p>
      </dgm:t>
    </dgm:pt>
    <dgm:pt modelId="{C3DB97F1-B421-461F-A411-CF0C464F8123}">
      <dgm:prSet phldrT="[Texto]" custT="1"/>
      <dgm:spPr/>
      <dgm:t>
        <a:bodyPr/>
        <a:lstStyle/>
        <a:p>
          <a:r>
            <a:rPr lang="pt-BR" sz="2300" dirty="0" smtClean="0"/>
            <a:t>Prioridade: atividades em contato com a natureza</a:t>
          </a:r>
        </a:p>
      </dgm:t>
    </dgm:pt>
    <dgm:pt modelId="{FF0CDBB3-1B73-4C57-B9F9-0E2A7B6B22BD}" type="parTrans" cxnId="{DEE69130-F235-41ED-885D-C8A6EEE4CE9F}">
      <dgm:prSet/>
      <dgm:spPr/>
      <dgm:t>
        <a:bodyPr/>
        <a:lstStyle/>
        <a:p>
          <a:endParaRPr lang="pt-BR"/>
        </a:p>
      </dgm:t>
    </dgm:pt>
    <dgm:pt modelId="{4FB0DCF9-C7A8-4B1B-9EB2-FFFECEBCBAEB}" type="sibTrans" cxnId="{DEE69130-F235-41ED-885D-C8A6EEE4CE9F}">
      <dgm:prSet/>
      <dgm:spPr/>
      <dgm:t>
        <a:bodyPr/>
        <a:lstStyle/>
        <a:p>
          <a:endParaRPr lang="pt-BR"/>
        </a:p>
      </dgm:t>
    </dgm:pt>
    <dgm:pt modelId="{FB20544A-B547-45CF-B08C-FDE78D9ADDAA}">
      <dgm:prSet phldrT="[Texto]" custT="1"/>
      <dgm:spPr/>
      <dgm:t>
        <a:bodyPr/>
        <a:lstStyle/>
        <a:p>
          <a:r>
            <a:rPr lang="pt-BR" sz="2300" dirty="0" smtClean="0"/>
            <a:t>Jogos amplos, noturnos, fogo de conselho, ...</a:t>
          </a:r>
        </a:p>
      </dgm:t>
    </dgm:pt>
    <dgm:pt modelId="{169D7466-F4F3-4D5F-B4F7-F6938ABB3A56}" type="parTrans" cxnId="{8D7F198C-165C-4FE4-9E89-3637F0E0DBE4}">
      <dgm:prSet/>
      <dgm:spPr/>
      <dgm:t>
        <a:bodyPr/>
        <a:lstStyle/>
        <a:p>
          <a:endParaRPr lang="pt-BR"/>
        </a:p>
      </dgm:t>
    </dgm:pt>
    <dgm:pt modelId="{09D6385B-B91C-4A92-8BF7-B19C08ACA2FB}" type="sibTrans" cxnId="{8D7F198C-165C-4FE4-9E89-3637F0E0DBE4}">
      <dgm:prSet/>
      <dgm:spPr/>
      <dgm:t>
        <a:bodyPr/>
        <a:lstStyle/>
        <a:p>
          <a:endParaRPr lang="pt-BR"/>
        </a:p>
      </dgm:t>
    </dgm:pt>
    <dgm:pt modelId="{2B81E8EB-3CDA-4D1C-BE9D-B9D482A2E5D7}">
      <dgm:prSet phldrT="[Texto]" custT="1"/>
      <dgm:spPr/>
      <dgm:t>
        <a:bodyPr/>
        <a:lstStyle/>
        <a:p>
          <a:r>
            <a:rPr lang="pt-BR" sz="2300" dirty="0" smtClean="0"/>
            <a:t>Pernoite em barraca, rede, abrigo natural ou ao relento</a:t>
          </a:r>
        </a:p>
      </dgm:t>
    </dgm:pt>
    <dgm:pt modelId="{6A006EF6-4785-4EA0-A989-308F8B8F070C}" type="parTrans" cxnId="{1CAF6444-844B-4002-B33C-81A461C73A78}">
      <dgm:prSet/>
      <dgm:spPr/>
      <dgm:t>
        <a:bodyPr/>
        <a:lstStyle/>
        <a:p>
          <a:endParaRPr lang="pt-BR"/>
        </a:p>
      </dgm:t>
    </dgm:pt>
    <dgm:pt modelId="{B050D602-ADAE-4CDC-98DE-723AA4E2ABF7}" type="sibTrans" cxnId="{1CAF6444-844B-4002-B33C-81A461C73A78}">
      <dgm:prSet/>
      <dgm:spPr/>
      <dgm:t>
        <a:bodyPr/>
        <a:lstStyle/>
        <a:p>
          <a:endParaRPr lang="pt-BR"/>
        </a:p>
      </dgm:t>
    </dgm:pt>
    <dgm:pt modelId="{1DD1D4FD-2C11-47E0-818E-3BB545258BDE}">
      <dgm:prSet phldrT="[Texto]" custT="1"/>
      <dgm:spPr/>
      <dgm:t>
        <a:bodyPr/>
        <a:lstStyle/>
        <a:p>
          <a:r>
            <a:rPr lang="pt-BR" sz="2300" dirty="0" smtClean="0"/>
            <a:t>Plenitude da vida em equipe</a:t>
          </a:r>
        </a:p>
      </dgm:t>
    </dgm:pt>
    <dgm:pt modelId="{ACE1CEA3-A578-42E0-8B2A-E0CAEBAA2D11}" type="parTrans" cxnId="{0ECD2EC0-ABF8-4486-A8F0-6569930B8E2D}">
      <dgm:prSet/>
      <dgm:spPr/>
      <dgm:t>
        <a:bodyPr/>
        <a:lstStyle/>
        <a:p>
          <a:endParaRPr lang="pt-BR"/>
        </a:p>
      </dgm:t>
    </dgm:pt>
    <dgm:pt modelId="{8619B6F6-BF9D-49B3-BA45-24D005B3F1C2}" type="sibTrans" cxnId="{0ECD2EC0-ABF8-4486-A8F0-6569930B8E2D}">
      <dgm:prSet/>
      <dgm:spPr/>
      <dgm:t>
        <a:bodyPr/>
        <a:lstStyle/>
        <a:p>
          <a:endParaRPr lang="pt-BR"/>
        </a:p>
      </dgm:t>
    </dgm:pt>
    <dgm:pt modelId="{19EF2B0F-B23A-4AD3-82A3-7D9E4356C2CA}">
      <dgm:prSet phldrT="[Texto]" custT="1"/>
      <dgm:spPr/>
      <dgm:t>
        <a:bodyPr/>
        <a:lstStyle/>
        <a:p>
          <a:r>
            <a:rPr lang="pt-BR" sz="2300" dirty="0" smtClean="0"/>
            <a:t>Ambiente de camaradagem e fraternidade escoteira</a:t>
          </a:r>
        </a:p>
      </dgm:t>
    </dgm:pt>
    <dgm:pt modelId="{AC9E2F96-0FAB-498A-B39F-E25A185DC912}" type="parTrans" cxnId="{338EEFF8-E0D4-409F-BD42-7AF04DC25A9A}">
      <dgm:prSet/>
      <dgm:spPr/>
      <dgm:t>
        <a:bodyPr/>
        <a:lstStyle/>
        <a:p>
          <a:endParaRPr lang="pt-BR"/>
        </a:p>
      </dgm:t>
    </dgm:pt>
    <dgm:pt modelId="{3988A193-B15C-4B66-85D8-BBB0AB771C9A}" type="sibTrans" cxnId="{338EEFF8-E0D4-409F-BD42-7AF04DC25A9A}">
      <dgm:prSet/>
      <dgm:spPr/>
      <dgm:t>
        <a:bodyPr/>
        <a:lstStyle/>
        <a:p>
          <a:endParaRPr lang="pt-BR"/>
        </a:p>
      </dgm:t>
    </dgm:pt>
    <dgm:pt modelId="{9ED955F5-831A-46F7-A649-541913FCE527}" type="pres">
      <dgm:prSet presAssocID="{CEE29835-0F9D-4547-9094-1C3CEA81B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E0CA75-B6F0-40EF-9D61-C9731EDA431C}" type="pres">
      <dgm:prSet presAssocID="{48DEEC3F-2639-4754-9778-E15AEF51F6F8}" presName="parentLin" presStyleCnt="0"/>
      <dgm:spPr/>
    </dgm:pt>
    <dgm:pt modelId="{B4F5175A-B7F4-4FF1-B510-F64D2BB29F7E}" type="pres">
      <dgm:prSet presAssocID="{48DEEC3F-2639-4754-9778-E15AEF51F6F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26DBC90-EB2E-477E-88CC-4D0E1E5FF067}" type="pres">
      <dgm:prSet presAssocID="{48DEEC3F-2639-4754-9778-E15AEF51F6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B5ED1-448D-4A24-8B2B-271C4E9F1A4C}" type="pres">
      <dgm:prSet presAssocID="{48DEEC3F-2639-4754-9778-E15AEF51F6F8}" presName="negativeSpace" presStyleCnt="0"/>
      <dgm:spPr/>
    </dgm:pt>
    <dgm:pt modelId="{CCEBD48F-157D-4D4C-89D5-11C58C00A0E9}" type="pres">
      <dgm:prSet presAssocID="{48DEEC3F-2639-4754-9778-E15AEF51F6F8}" presName="childText" presStyleLbl="conFgAcc1" presStyleIdx="0" presStyleCnt="1" custLinFactY="2083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AF6444-844B-4002-B33C-81A461C73A78}" srcId="{48DEEC3F-2639-4754-9778-E15AEF51F6F8}" destId="{2B81E8EB-3CDA-4D1C-BE9D-B9D482A2E5D7}" srcOrd="3" destOrd="0" parTransId="{6A006EF6-4785-4EA0-A989-308F8B8F070C}" sibTransId="{B050D602-ADAE-4CDC-98DE-723AA4E2ABF7}"/>
    <dgm:cxn modelId="{FA30E224-9D43-4D40-8F39-F9AF3BB8BA3F}" srcId="{CEE29835-0F9D-4547-9094-1C3CEA81BEEE}" destId="{48DEEC3F-2639-4754-9778-E15AEF51F6F8}" srcOrd="0" destOrd="0" parTransId="{6832BDAA-9CEF-4625-A750-1DABA8D7DBFA}" sibTransId="{EF4A8959-FED9-4BC3-BE07-6215A52155EA}"/>
    <dgm:cxn modelId="{5FFB4147-08FF-4390-97CB-97BF489B211A}" type="presOf" srcId="{48DEEC3F-2639-4754-9778-E15AEF51F6F8}" destId="{B4F5175A-B7F4-4FF1-B510-F64D2BB29F7E}" srcOrd="0" destOrd="0" presId="urn:microsoft.com/office/officeart/2005/8/layout/list1"/>
    <dgm:cxn modelId="{A7535470-7B19-43AE-B3EB-08D099D0ADDF}" type="presOf" srcId="{19EF2B0F-B23A-4AD3-82A3-7D9E4356C2CA}" destId="{CCEBD48F-157D-4D4C-89D5-11C58C00A0E9}" srcOrd="0" destOrd="5" presId="urn:microsoft.com/office/officeart/2005/8/layout/list1"/>
    <dgm:cxn modelId="{338EEFF8-E0D4-409F-BD42-7AF04DC25A9A}" srcId="{48DEEC3F-2639-4754-9778-E15AEF51F6F8}" destId="{19EF2B0F-B23A-4AD3-82A3-7D9E4356C2CA}" srcOrd="5" destOrd="0" parTransId="{AC9E2F96-0FAB-498A-B39F-E25A185DC912}" sibTransId="{3988A193-B15C-4B66-85D8-BBB0AB771C9A}"/>
    <dgm:cxn modelId="{8DF4720A-4C37-4131-B103-B429C494CC6F}" type="presOf" srcId="{2B81E8EB-3CDA-4D1C-BE9D-B9D482A2E5D7}" destId="{CCEBD48F-157D-4D4C-89D5-11C58C00A0E9}" srcOrd="0" destOrd="3" presId="urn:microsoft.com/office/officeart/2005/8/layout/list1"/>
    <dgm:cxn modelId="{4284372A-B048-481E-84B7-8049AA627394}" type="presOf" srcId="{FB20544A-B547-45CF-B08C-FDE78D9ADDAA}" destId="{CCEBD48F-157D-4D4C-89D5-11C58C00A0E9}" srcOrd="0" destOrd="2" presId="urn:microsoft.com/office/officeart/2005/8/layout/list1"/>
    <dgm:cxn modelId="{DEE69130-F235-41ED-885D-C8A6EEE4CE9F}" srcId="{48DEEC3F-2639-4754-9778-E15AEF51F6F8}" destId="{C3DB97F1-B421-461F-A411-CF0C464F8123}" srcOrd="1" destOrd="0" parTransId="{FF0CDBB3-1B73-4C57-B9F9-0E2A7B6B22BD}" sibTransId="{4FB0DCF9-C7A8-4B1B-9EB2-FFFECEBCBAEB}"/>
    <dgm:cxn modelId="{ED37A283-7CAD-4B69-A738-0B2D6ACE047F}" type="presOf" srcId="{48DEEC3F-2639-4754-9778-E15AEF51F6F8}" destId="{D26DBC90-EB2E-477E-88CC-4D0E1E5FF067}" srcOrd="1" destOrd="0" presId="urn:microsoft.com/office/officeart/2005/8/layout/list1"/>
    <dgm:cxn modelId="{2897CDEC-A52E-4B22-A466-AA06D73DFFE6}" type="presOf" srcId="{C3DB97F1-B421-461F-A411-CF0C464F8123}" destId="{CCEBD48F-157D-4D4C-89D5-11C58C00A0E9}" srcOrd="0" destOrd="1" presId="urn:microsoft.com/office/officeart/2005/8/layout/list1"/>
    <dgm:cxn modelId="{850DD62F-5B9D-4314-9402-9356CB0B1AF2}" srcId="{48DEEC3F-2639-4754-9778-E15AEF51F6F8}" destId="{4FE51FC7-2D7B-4C07-9E84-317D0B55B1CA}" srcOrd="0" destOrd="0" parTransId="{2D6A7201-C964-4D18-B60D-DAF1C4C43C04}" sibTransId="{0718EFEC-AED9-47B2-A05E-8E4C880C997A}"/>
    <dgm:cxn modelId="{8D7F198C-165C-4FE4-9E89-3637F0E0DBE4}" srcId="{48DEEC3F-2639-4754-9778-E15AEF51F6F8}" destId="{FB20544A-B547-45CF-B08C-FDE78D9ADDAA}" srcOrd="2" destOrd="0" parTransId="{169D7466-F4F3-4D5F-B4F7-F6938ABB3A56}" sibTransId="{09D6385B-B91C-4A92-8BF7-B19C08ACA2FB}"/>
    <dgm:cxn modelId="{C99795D9-DEB2-4D78-A2A9-B8CA35C030E1}" type="presOf" srcId="{CEE29835-0F9D-4547-9094-1C3CEA81BEEE}" destId="{9ED955F5-831A-46F7-A649-541913FCE527}" srcOrd="0" destOrd="0" presId="urn:microsoft.com/office/officeart/2005/8/layout/list1"/>
    <dgm:cxn modelId="{0ECD2EC0-ABF8-4486-A8F0-6569930B8E2D}" srcId="{48DEEC3F-2639-4754-9778-E15AEF51F6F8}" destId="{1DD1D4FD-2C11-47E0-818E-3BB545258BDE}" srcOrd="4" destOrd="0" parTransId="{ACE1CEA3-A578-42E0-8B2A-E0CAEBAA2D11}" sibTransId="{8619B6F6-BF9D-49B3-BA45-24D005B3F1C2}"/>
    <dgm:cxn modelId="{CAD0B697-459A-4EAE-8818-843E06210859}" type="presOf" srcId="{4FE51FC7-2D7B-4C07-9E84-317D0B55B1CA}" destId="{CCEBD48F-157D-4D4C-89D5-11C58C00A0E9}" srcOrd="0" destOrd="0" presId="urn:microsoft.com/office/officeart/2005/8/layout/list1"/>
    <dgm:cxn modelId="{327A2848-1096-439C-8D2E-6A7E23C0852D}" type="presOf" srcId="{1DD1D4FD-2C11-47E0-818E-3BB545258BDE}" destId="{CCEBD48F-157D-4D4C-89D5-11C58C00A0E9}" srcOrd="0" destOrd="4" presId="urn:microsoft.com/office/officeart/2005/8/layout/list1"/>
    <dgm:cxn modelId="{3714A98A-D1DB-4CC7-A2D4-1A5A554733F2}" type="presParOf" srcId="{9ED955F5-831A-46F7-A649-541913FCE527}" destId="{39E0CA75-B6F0-40EF-9D61-C9731EDA431C}" srcOrd="0" destOrd="0" presId="urn:microsoft.com/office/officeart/2005/8/layout/list1"/>
    <dgm:cxn modelId="{B795F174-9CBA-460F-8C57-7551714D40D2}" type="presParOf" srcId="{39E0CA75-B6F0-40EF-9D61-C9731EDA431C}" destId="{B4F5175A-B7F4-4FF1-B510-F64D2BB29F7E}" srcOrd="0" destOrd="0" presId="urn:microsoft.com/office/officeart/2005/8/layout/list1"/>
    <dgm:cxn modelId="{34631D66-313C-439B-8BA1-130B62EBEF04}" type="presParOf" srcId="{39E0CA75-B6F0-40EF-9D61-C9731EDA431C}" destId="{D26DBC90-EB2E-477E-88CC-4D0E1E5FF067}" srcOrd="1" destOrd="0" presId="urn:microsoft.com/office/officeart/2005/8/layout/list1"/>
    <dgm:cxn modelId="{EB43C7CB-906B-4AAA-8297-99870047A02D}" type="presParOf" srcId="{9ED955F5-831A-46F7-A649-541913FCE527}" destId="{1ACB5ED1-448D-4A24-8B2B-271C4E9F1A4C}" srcOrd="1" destOrd="0" presId="urn:microsoft.com/office/officeart/2005/8/layout/list1"/>
    <dgm:cxn modelId="{94A22742-B985-457C-B844-18738059F794}" type="presParOf" srcId="{9ED955F5-831A-46F7-A649-541913FCE527}" destId="{CCEBD48F-157D-4D4C-89D5-11C58C00A0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E29835-0F9D-4547-9094-1C3CEA81BEEE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48DEEC3F-2639-4754-9778-E15AEF51F6F8}">
      <dgm:prSet phldrT="[Texto]"/>
      <dgm:spPr/>
      <dgm:t>
        <a:bodyPr/>
        <a:lstStyle/>
        <a:p>
          <a:r>
            <a:rPr lang="pt-BR" dirty="0" smtClean="0"/>
            <a:t>... Acampamentos e Acantonamentos</a:t>
          </a:r>
          <a:endParaRPr lang="pt-BR" dirty="0"/>
        </a:p>
      </dgm:t>
    </dgm:pt>
    <dgm:pt modelId="{6832BDAA-9CEF-4625-A750-1DABA8D7DBFA}" type="parTrans" cxnId="{FA30E224-9D43-4D40-8F39-F9AF3BB8BA3F}">
      <dgm:prSet/>
      <dgm:spPr/>
      <dgm:t>
        <a:bodyPr/>
        <a:lstStyle/>
        <a:p>
          <a:endParaRPr lang="pt-BR"/>
        </a:p>
      </dgm:t>
    </dgm:pt>
    <dgm:pt modelId="{EF4A8959-FED9-4BC3-BE07-6215A52155EA}" type="sibTrans" cxnId="{FA30E224-9D43-4D40-8F39-F9AF3BB8BA3F}">
      <dgm:prSet/>
      <dgm:spPr/>
      <dgm:t>
        <a:bodyPr/>
        <a:lstStyle/>
        <a:p>
          <a:endParaRPr lang="pt-BR"/>
        </a:p>
      </dgm:t>
    </dgm:pt>
    <dgm:pt modelId="{4FE51FC7-2D7B-4C07-9E84-317D0B55B1CA}">
      <dgm:prSet phldrT="[Texto]" custT="1"/>
      <dgm:spPr/>
      <dgm:t>
        <a:bodyPr/>
        <a:lstStyle/>
        <a:p>
          <a:r>
            <a:rPr lang="pt-BR" sz="2300" dirty="0" smtClean="0"/>
            <a:t>Acampamentos são as mais importantes atividades da seção</a:t>
          </a:r>
          <a:endParaRPr lang="pt-BR" sz="2300" dirty="0"/>
        </a:p>
      </dgm:t>
    </dgm:pt>
    <dgm:pt modelId="{2D6A7201-C964-4D18-B60D-DAF1C4C43C04}" type="parTrans" cxnId="{850DD62F-5B9D-4314-9402-9356CB0B1AF2}">
      <dgm:prSet/>
      <dgm:spPr/>
      <dgm:t>
        <a:bodyPr/>
        <a:lstStyle/>
        <a:p>
          <a:endParaRPr lang="pt-BR"/>
        </a:p>
      </dgm:t>
    </dgm:pt>
    <dgm:pt modelId="{0718EFEC-AED9-47B2-A05E-8E4C880C997A}" type="sibTrans" cxnId="{850DD62F-5B9D-4314-9402-9356CB0B1AF2}">
      <dgm:prSet/>
      <dgm:spPr/>
      <dgm:t>
        <a:bodyPr/>
        <a:lstStyle/>
        <a:p>
          <a:endParaRPr lang="pt-BR"/>
        </a:p>
      </dgm:t>
    </dgm:pt>
    <dgm:pt modelId="{28F145F6-D896-4203-A811-8C24363E12B2}">
      <dgm:prSet phldrT="[Texto]" custT="1"/>
      <dgm:spPr/>
      <dgm:t>
        <a:bodyPr/>
        <a:lstStyle/>
        <a:p>
          <a:r>
            <a:rPr lang="pt-BR" sz="2300" dirty="0" smtClean="0"/>
            <a:t>Alcateia </a:t>
          </a:r>
          <a:r>
            <a:rPr lang="pt-BR" sz="2300" dirty="0" smtClean="0">
              <a:sym typeface="Wingdings" panose="05000000000000000000" pitchFamily="2" charset="2"/>
            </a:rPr>
            <a:t> no mínimo 2x no ano</a:t>
          </a:r>
          <a:endParaRPr lang="pt-BR" sz="2300" dirty="0"/>
        </a:p>
      </dgm:t>
    </dgm:pt>
    <dgm:pt modelId="{4DA1923B-52C8-4054-AFFD-0DD200C9E8DB}" type="parTrans" cxnId="{4297A6E3-5FCF-45F5-84BD-FA9D9A9433AE}">
      <dgm:prSet/>
      <dgm:spPr/>
    </dgm:pt>
    <dgm:pt modelId="{EB034D5D-47F5-4750-9D86-FBB3A76CA5E3}" type="sibTrans" cxnId="{4297A6E3-5FCF-45F5-84BD-FA9D9A9433AE}">
      <dgm:prSet/>
      <dgm:spPr/>
    </dgm:pt>
    <dgm:pt modelId="{DB1A6CE3-8C46-40FB-913E-E4DF8A0F970A}">
      <dgm:prSet phldrT="[Texto]" custT="1"/>
      <dgm:spPr/>
      <dgm:t>
        <a:bodyPr/>
        <a:lstStyle/>
        <a:p>
          <a:r>
            <a:rPr lang="pt-BR" sz="2300" dirty="0" smtClean="0"/>
            <a:t>Tropas </a:t>
          </a:r>
          <a:r>
            <a:rPr lang="pt-BR" sz="2300" dirty="0" smtClean="0">
              <a:sym typeface="Wingdings" panose="05000000000000000000" pitchFamily="2" charset="2"/>
            </a:rPr>
            <a:t></a:t>
          </a:r>
          <a:r>
            <a:rPr lang="pt-BR" sz="2300" dirty="0" smtClean="0"/>
            <a:t> de 3x a 6x no ano completando 12 dias</a:t>
          </a:r>
          <a:endParaRPr lang="pt-BR" sz="2300" dirty="0"/>
        </a:p>
      </dgm:t>
    </dgm:pt>
    <dgm:pt modelId="{C07B0F33-B08C-4742-8DB8-EBAAADB23C15}" type="parTrans" cxnId="{CF9F164B-16B9-40DF-9818-6AB1A2E5251E}">
      <dgm:prSet/>
      <dgm:spPr/>
    </dgm:pt>
    <dgm:pt modelId="{489688F0-7D95-4A80-AEB7-6C3373E4BBC4}" type="sibTrans" cxnId="{CF9F164B-16B9-40DF-9818-6AB1A2E5251E}">
      <dgm:prSet/>
      <dgm:spPr/>
    </dgm:pt>
    <dgm:pt modelId="{9ED955F5-831A-46F7-A649-541913FCE527}" type="pres">
      <dgm:prSet presAssocID="{CEE29835-0F9D-4547-9094-1C3CEA81B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E0CA75-B6F0-40EF-9D61-C9731EDA431C}" type="pres">
      <dgm:prSet presAssocID="{48DEEC3F-2639-4754-9778-E15AEF51F6F8}" presName="parentLin" presStyleCnt="0"/>
      <dgm:spPr/>
    </dgm:pt>
    <dgm:pt modelId="{B4F5175A-B7F4-4FF1-B510-F64D2BB29F7E}" type="pres">
      <dgm:prSet presAssocID="{48DEEC3F-2639-4754-9778-E15AEF51F6F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26DBC90-EB2E-477E-88CC-4D0E1E5FF067}" type="pres">
      <dgm:prSet presAssocID="{48DEEC3F-2639-4754-9778-E15AEF51F6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B5ED1-448D-4A24-8B2B-271C4E9F1A4C}" type="pres">
      <dgm:prSet presAssocID="{48DEEC3F-2639-4754-9778-E15AEF51F6F8}" presName="negativeSpace" presStyleCnt="0"/>
      <dgm:spPr/>
    </dgm:pt>
    <dgm:pt modelId="{CCEBD48F-157D-4D4C-89D5-11C58C00A0E9}" type="pres">
      <dgm:prSet presAssocID="{48DEEC3F-2639-4754-9778-E15AEF51F6F8}" presName="childText" presStyleLbl="conFgAcc1" presStyleIdx="0" presStyleCnt="1" custLinFactY="2083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8A262C-1D32-423B-B655-EF0917B0A76F}" type="presOf" srcId="{4FE51FC7-2D7B-4C07-9E84-317D0B55B1CA}" destId="{CCEBD48F-157D-4D4C-89D5-11C58C00A0E9}" srcOrd="0" destOrd="0" presId="urn:microsoft.com/office/officeart/2005/8/layout/list1"/>
    <dgm:cxn modelId="{FA30E224-9D43-4D40-8F39-F9AF3BB8BA3F}" srcId="{CEE29835-0F9D-4547-9094-1C3CEA81BEEE}" destId="{48DEEC3F-2639-4754-9778-E15AEF51F6F8}" srcOrd="0" destOrd="0" parTransId="{6832BDAA-9CEF-4625-A750-1DABA8D7DBFA}" sibTransId="{EF4A8959-FED9-4BC3-BE07-6215A52155EA}"/>
    <dgm:cxn modelId="{73873E5A-68D1-4293-BE4E-C9EDCB0949B6}" type="presOf" srcId="{CEE29835-0F9D-4547-9094-1C3CEA81BEEE}" destId="{9ED955F5-831A-46F7-A649-541913FCE527}" srcOrd="0" destOrd="0" presId="urn:microsoft.com/office/officeart/2005/8/layout/list1"/>
    <dgm:cxn modelId="{0E84A764-BDF4-456B-B2C8-11878824B5D0}" type="presOf" srcId="{28F145F6-D896-4203-A811-8C24363E12B2}" destId="{CCEBD48F-157D-4D4C-89D5-11C58C00A0E9}" srcOrd="0" destOrd="1" presId="urn:microsoft.com/office/officeart/2005/8/layout/list1"/>
    <dgm:cxn modelId="{59C6CE15-9DC9-4A5B-B502-8AC6E7731814}" type="presOf" srcId="{48DEEC3F-2639-4754-9778-E15AEF51F6F8}" destId="{D26DBC90-EB2E-477E-88CC-4D0E1E5FF067}" srcOrd="1" destOrd="0" presId="urn:microsoft.com/office/officeart/2005/8/layout/list1"/>
    <dgm:cxn modelId="{CF9F164B-16B9-40DF-9818-6AB1A2E5251E}" srcId="{48DEEC3F-2639-4754-9778-E15AEF51F6F8}" destId="{DB1A6CE3-8C46-40FB-913E-E4DF8A0F970A}" srcOrd="2" destOrd="0" parTransId="{C07B0F33-B08C-4742-8DB8-EBAAADB23C15}" sibTransId="{489688F0-7D95-4A80-AEB7-6C3373E4BBC4}"/>
    <dgm:cxn modelId="{850DD62F-5B9D-4314-9402-9356CB0B1AF2}" srcId="{48DEEC3F-2639-4754-9778-E15AEF51F6F8}" destId="{4FE51FC7-2D7B-4C07-9E84-317D0B55B1CA}" srcOrd="0" destOrd="0" parTransId="{2D6A7201-C964-4D18-B60D-DAF1C4C43C04}" sibTransId="{0718EFEC-AED9-47B2-A05E-8E4C880C997A}"/>
    <dgm:cxn modelId="{F0A2CDCC-E823-4989-ACC4-B1238B9299BB}" type="presOf" srcId="{DB1A6CE3-8C46-40FB-913E-E4DF8A0F970A}" destId="{CCEBD48F-157D-4D4C-89D5-11C58C00A0E9}" srcOrd="0" destOrd="2" presId="urn:microsoft.com/office/officeart/2005/8/layout/list1"/>
    <dgm:cxn modelId="{BD32C872-3EA6-475D-AFE8-0019F4EA03B7}" type="presOf" srcId="{48DEEC3F-2639-4754-9778-E15AEF51F6F8}" destId="{B4F5175A-B7F4-4FF1-B510-F64D2BB29F7E}" srcOrd="0" destOrd="0" presId="urn:microsoft.com/office/officeart/2005/8/layout/list1"/>
    <dgm:cxn modelId="{4297A6E3-5FCF-45F5-84BD-FA9D9A9433AE}" srcId="{48DEEC3F-2639-4754-9778-E15AEF51F6F8}" destId="{28F145F6-D896-4203-A811-8C24363E12B2}" srcOrd="1" destOrd="0" parTransId="{4DA1923B-52C8-4054-AFFD-0DD200C9E8DB}" sibTransId="{EB034D5D-47F5-4750-9D86-FBB3A76CA5E3}"/>
    <dgm:cxn modelId="{63540145-8A49-480E-BEA9-A29850BB2E6D}" type="presParOf" srcId="{9ED955F5-831A-46F7-A649-541913FCE527}" destId="{39E0CA75-B6F0-40EF-9D61-C9731EDA431C}" srcOrd="0" destOrd="0" presId="urn:microsoft.com/office/officeart/2005/8/layout/list1"/>
    <dgm:cxn modelId="{F994405F-423C-41D1-82AE-CC438EDE2BA3}" type="presParOf" srcId="{39E0CA75-B6F0-40EF-9D61-C9731EDA431C}" destId="{B4F5175A-B7F4-4FF1-B510-F64D2BB29F7E}" srcOrd="0" destOrd="0" presId="urn:microsoft.com/office/officeart/2005/8/layout/list1"/>
    <dgm:cxn modelId="{6CDEECD8-73AB-4C0D-A4A5-CC02DBC079A1}" type="presParOf" srcId="{39E0CA75-B6F0-40EF-9D61-C9731EDA431C}" destId="{D26DBC90-EB2E-477E-88CC-4D0E1E5FF067}" srcOrd="1" destOrd="0" presId="urn:microsoft.com/office/officeart/2005/8/layout/list1"/>
    <dgm:cxn modelId="{30E3BC71-2629-4396-BFEA-E3126FFCA245}" type="presParOf" srcId="{9ED955F5-831A-46F7-A649-541913FCE527}" destId="{1ACB5ED1-448D-4A24-8B2B-271C4E9F1A4C}" srcOrd="1" destOrd="0" presId="urn:microsoft.com/office/officeart/2005/8/layout/list1"/>
    <dgm:cxn modelId="{19E9B33C-3EF1-4215-818F-70B965B921BF}" type="presParOf" srcId="{9ED955F5-831A-46F7-A649-541913FCE527}" destId="{CCEBD48F-157D-4D4C-89D5-11C58C00A0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E29835-0F9D-4547-9094-1C3CEA81BEE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8DEEC3F-2639-4754-9778-E15AEF51F6F8}">
      <dgm:prSet phldrT="[Texto]"/>
      <dgm:spPr/>
      <dgm:t>
        <a:bodyPr/>
        <a:lstStyle/>
        <a:p>
          <a:r>
            <a:rPr lang="pt-BR" dirty="0" smtClean="0"/>
            <a:t>Acantonamentos</a:t>
          </a:r>
          <a:endParaRPr lang="pt-BR" dirty="0"/>
        </a:p>
      </dgm:t>
    </dgm:pt>
    <dgm:pt modelId="{6832BDAA-9CEF-4625-A750-1DABA8D7DBFA}" type="parTrans" cxnId="{FA30E224-9D43-4D40-8F39-F9AF3BB8BA3F}">
      <dgm:prSet/>
      <dgm:spPr/>
      <dgm:t>
        <a:bodyPr/>
        <a:lstStyle/>
        <a:p>
          <a:endParaRPr lang="pt-BR"/>
        </a:p>
      </dgm:t>
    </dgm:pt>
    <dgm:pt modelId="{EF4A8959-FED9-4BC3-BE07-6215A52155EA}" type="sibTrans" cxnId="{FA30E224-9D43-4D40-8F39-F9AF3BB8BA3F}">
      <dgm:prSet/>
      <dgm:spPr/>
      <dgm:t>
        <a:bodyPr/>
        <a:lstStyle/>
        <a:p>
          <a:endParaRPr lang="pt-BR"/>
        </a:p>
      </dgm:t>
    </dgm:pt>
    <dgm:pt modelId="{4FE51FC7-2D7B-4C07-9E84-317D0B55B1CA}">
      <dgm:prSet phldrT="[Texto]" custT="1"/>
      <dgm:spPr/>
      <dgm:t>
        <a:bodyPr/>
        <a:lstStyle/>
        <a:p>
          <a:r>
            <a:rPr lang="pt-BR" sz="2300" dirty="0" smtClean="0"/>
            <a:t>Pernoite em área coberta</a:t>
          </a:r>
          <a:endParaRPr lang="pt-BR" sz="2300" dirty="0"/>
        </a:p>
      </dgm:t>
    </dgm:pt>
    <dgm:pt modelId="{2D6A7201-C964-4D18-B60D-DAF1C4C43C04}" type="parTrans" cxnId="{850DD62F-5B9D-4314-9402-9356CB0B1AF2}">
      <dgm:prSet/>
      <dgm:spPr/>
      <dgm:t>
        <a:bodyPr/>
        <a:lstStyle/>
        <a:p>
          <a:endParaRPr lang="pt-BR"/>
        </a:p>
      </dgm:t>
    </dgm:pt>
    <dgm:pt modelId="{0718EFEC-AED9-47B2-A05E-8E4C880C997A}" type="sibTrans" cxnId="{850DD62F-5B9D-4314-9402-9356CB0B1AF2}">
      <dgm:prSet/>
      <dgm:spPr/>
      <dgm:t>
        <a:bodyPr/>
        <a:lstStyle/>
        <a:p>
          <a:endParaRPr lang="pt-BR"/>
        </a:p>
      </dgm:t>
    </dgm:pt>
    <dgm:pt modelId="{CD3A2F68-DDFB-4E7A-A152-0F1EE04E54CD}">
      <dgm:prSet phldrT="[Texto]" custT="1"/>
      <dgm:spPr/>
      <dgm:t>
        <a:bodyPr/>
        <a:lstStyle/>
        <a:p>
          <a:r>
            <a:rPr lang="pt-BR" sz="2300" dirty="0" smtClean="0"/>
            <a:t>Não são contadas como noites acampadas para especialidades e distintivos especiais</a:t>
          </a:r>
          <a:endParaRPr lang="pt-BR" sz="2300" dirty="0"/>
        </a:p>
      </dgm:t>
    </dgm:pt>
    <dgm:pt modelId="{869D710B-BDCC-497E-AFAC-0937730FEEBA}" type="parTrans" cxnId="{944E21C2-ABAA-4B55-965F-E9686391EBB3}">
      <dgm:prSet/>
      <dgm:spPr/>
    </dgm:pt>
    <dgm:pt modelId="{443C6B7B-9F03-4D70-B556-CDFA2F3FEB10}" type="sibTrans" cxnId="{944E21C2-ABAA-4B55-965F-E9686391EBB3}">
      <dgm:prSet/>
      <dgm:spPr/>
    </dgm:pt>
    <dgm:pt modelId="{9ED955F5-831A-46F7-A649-541913FCE527}" type="pres">
      <dgm:prSet presAssocID="{CEE29835-0F9D-4547-9094-1C3CEA81B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E0CA75-B6F0-40EF-9D61-C9731EDA431C}" type="pres">
      <dgm:prSet presAssocID="{48DEEC3F-2639-4754-9778-E15AEF51F6F8}" presName="parentLin" presStyleCnt="0"/>
      <dgm:spPr/>
    </dgm:pt>
    <dgm:pt modelId="{B4F5175A-B7F4-4FF1-B510-F64D2BB29F7E}" type="pres">
      <dgm:prSet presAssocID="{48DEEC3F-2639-4754-9778-E15AEF51F6F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26DBC90-EB2E-477E-88CC-4D0E1E5FF067}" type="pres">
      <dgm:prSet presAssocID="{48DEEC3F-2639-4754-9778-E15AEF51F6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B5ED1-448D-4A24-8B2B-271C4E9F1A4C}" type="pres">
      <dgm:prSet presAssocID="{48DEEC3F-2639-4754-9778-E15AEF51F6F8}" presName="negativeSpace" presStyleCnt="0"/>
      <dgm:spPr/>
    </dgm:pt>
    <dgm:pt modelId="{CCEBD48F-157D-4D4C-89D5-11C58C00A0E9}" type="pres">
      <dgm:prSet presAssocID="{48DEEC3F-2639-4754-9778-E15AEF51F6F8}" presName="childText" presStyleLbl="conFgAcc1" presStyleIdx="0" presStyleCnt="1" custLinFactY="2083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30E224-9D43-4D40-8F39-F9AF3BB8BA3F}" srcId="{CEE29835-0F9D-4547-9094-1C3CEA81BEEE}" destId="{48DEEC3F-2639-4754-9778-E15AEF51F6F8}" srcOrd="0" destOrd="0" parTransId="{6832BDAA-9CEF-4625-A750-1DABA8D7DBFA}" sibTransId="{EF4A8959-FED9-4BC3-BE07-6215A52155EA}"/>
    <dgm:cxn modelId="{402DB81C-927E-44AE-BA93-41A7F14344C3}" type="presOf" srcId="{48DEEC3F-2639-4754-9778-E15AEF51F6F8}" destId="{D26DBC90-EB2E-477E-88CC-4D0E1E5FF067}" srcOrd="1" destOrd="0" presId="urn:microsoft.com/office/officeart/2005/8/layout/list1"/>
    <dgm:cxn modelId="{29748AFD-01C9-475B-9902-940C16F13D37}" type="presOf" srcId="{CD3A2F68-DDFB-4E7A-A152-0F1EE04E54CD}" destId="{CCEBD48F-157D-4D4C-89D5-11C58C00A0E9}" srcOrd="0" destOrd="1" presId="urn:microsoft.com/office/officeart/2005/8/layout/list1"/>
    <dgm:cxn modelId="{944E21C2-ABAA-4B55-965F-E9686391EBB3}" srcId="{48DEEC3F-2639-4754-9778-E15AEF51F6F8}" destId="{CD3A2F68-DDFB-4E7A-A152-0F1EE04E54CD}" srcOrd="1" destOrd="0" parTransId="{869D710B-BDCC-497E-AFAC-0937730FEEBA}" sibTransId="{443C6B7B-9F03-4D70-B556-CDFA2F3FEB10}"/>
    <dgm:cxn modelId="{45F8CB1E-200F-4EFE-83CE-F63DEE1BE489}" type="presOf" srcId="{4FE51FC7-2D7B-4C07-9E84-317D0B55B1CA}" destId="{CCEBD48F-157D-4D4C-89D5-11C58C00A0E9}" srcOrd="0" destOrd="0" presId="urn:microsoft.com/office/officeart/2005/8/layout/list1"/>
    <dgm:cxn modelId="{4801511C-171D-4B25-8314-950D428D0973}" type="presOf" srcId="{48DEEC3F-2639-4754-9778-E15AEF51F6F8}" destId="{B4F5175A-B7F4-4FF1-B510-F64D2BB29F7E}" srcOrd="0" destOrd="0" presId="urn:microsoft.com/office/officeart/2005/8/layout/list1"/>
    <dgm:cxn modelId="{850DD62F-5B9D-4314-9402-9356CB0B1AF2}" srcId="{48DEEC3F-2639-4754-9778-E15AEF51F6F8}" destId="{4FE51FC7-2D7B-4C07-9E84-317D0B55B1CA}" srcOrd="0" destOrd="0" parTransId="{2D6A7201-C964-4D18-B60D-DAF1C4C43C04}" sibTransId="{0718EFEC-AED9-47B2-A05E-8E4C880C997A}"/>
    <dgm:cxn modelId="{1F6699E8-BC63-43EF-A340-6869C0035D58}" type="presOf" srcId="{CEE29835-0F9D-4547-9094-1C3CEA81BEEE}" destId="{9ED955F5-831A-46F7-A649-541913FCE527}" srcOrd="0" destOrd="0" presId="urn:microsoft.com/office/officeart/2005/8/layout/list1"/>
    <dgm:cxn modelId="{97F587B0-A011-4419-972E-D3D83BFCB016}" type="presParOf" srcId="{9ED955F5-831A-46F7-A649-541913FCE527}" destId="{39E0CA75-B6F0-40EF-9D61-C9731EDA431C}" srcOrd="0" destOrd="0" presId="urn:microsoft.com/office/officeart/2005/8/layout/list1"/>
    <dgm:cxn modelId="{04D7042D-498D-463D-B720-D14F79755520}" type="presParOf" srcId="{39E0CA75-B6F0-40EF-9D61-C9731EDA431C}" destId="{B4F5175A-B7F4-4FF1-B510-F64D2BB29F7E}" srcOrd="0" destOrd="0" presId="urn:microsoft.com/office/officeart/2005/8/layout/list1"/>
    <dgm:cxn modelId="{BFD1A80C-D3BF-4576-9AAD-DCDFD343337F}" type="presParOf" srcId="{39E0CA75-B6F0-40EF-9D61-C9731EDA431C}" destId="{D26DBC90-EB2E-477E-88CC-4D0E1E5FF067}" srcOrd="1" destOrd="0" presId="urn:microsoft.com/office/officeart/2005/8/layout/list1"/>
    <dgm:cxn modelId="{306F09E9-706A-4C5F-878B-C366723CB875}" type="presParOf" srcId="{9ED955F5-831A-46F7-A649-541913FCE527}" destId="{1ACB5ED1-448D-4A24-8B2B-271C4E9F1A4C}" srcOrd="1" destOrd="0" presId="urn:microsoft.com/office/officeart/2005/8/layout/list1"/>
    <dgm:cxn modelId="{F0D2D76C-B92F-4A85-B9C4-3AF96CA437EF}" type="presParOf" srcId="{9ED955F5-831A-46F7-A649-541913FCE527}" destId="{CCEBD48F-157D-4D4C-89D5-11C58C00A0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E29835-0F9D-4547-9094-1C3CEA81BEE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8DEEC3F-2639-4754-9778-E15AEF51F6F8}">
      <dgm:prSet phldrT="[Texto]"/>
      <dgm:spPr/>
      <dgm:t>
        <a:bodyPr/>
        <a:lstStyle/>
        <a:p>
          <a:r>
            <a:rPr lang="pt-BR" dirty="0" smtClean="0"/>
            <a:t>Excursão</a:t>
          </a:r>
          <a:endParaRPr lang="pt-BR" dirty="0"/>
        </a:p>
      </dgm:t>
    </dgm:pt>
    <dgm:pt modelId="{6832BDAA-9CEF-4625-A750-1DABA8D7DBFA}" type="parTrans" cxnId="{FA30E224-9D43-4D40-8F39-F9AF3BB8BA3F}">
      <dgm:prSet/>
      <dgm:spPr/>
      <dgm:t>
        <a:bodyPr/>
        <a:lstStyle/>
        <a:p>
          <a:endParaRPr lang="pt-BR"/>
        </a:p>
      </dgm:t>
    </dgm:pt>
    <dgm:pt modelId="{EF4A8959-FED9-4BC3-BE07-6215A52155EA}" type="sibTrans" cxnId="{FA30E224-9D43-4D40-8F39-F9AF3BB8BA3F}">
      <dgm:prSet/>
      <dgm:spPr/>
      <dgm:t>
        <a:bodyPr/>
        <a:lstStyle/>
        <a:p>
          <a:endParaRPr lang="pt-BR"/>
        </a:p>
      </dgm:t>
    </dgm:pt>
    <dgm:pt modelId="{4FE51FC7-2D7B-4C07-9E84-317D0B55B1CA}">
      <dgm:prSet phldrT="[Texto]"/>
      <dgm:spPr/>
      <dgm:t>
        <a:bodyPr/>
        <a:lstStyle/>
        <a:p>
          <a:r>
            <a:rPr lang="pt-BR" dirty="0" smtClean="0"/>
            <a:t>Atividade fora da sede com deslocamento a pé, ônibus, bicicleta, barco, carro, trem ou outro meio de transporte.</a:t>
          </a:r>
          <a:endParaRPr lang="pt-BR" dirty="0"/>
        </a:p>
      </dgm:t>
    </dgm:pt>
    <dgm:pt modelId="{2D6A7201-C964-4D18-B60D-DAF1C4C43C04}" type="parTrans" cxnId="{850DD62F-5B9D-4314-9402-9356CB0B1AF2}">
      <dgm:prSet/>
      <dgm:spPr/>
      <dgm:t>
        <a:bodyPr/>
        <a:lstStyle/>
        <a:p>
          <a:endParaRPr lang="pt-BR"/>
        </a:p>
      </dgm:t>
    </dgm:pt>
    <dgm:pt modelId="{0718EFEC-AED9-47B2-A05E-8E4C880C997A}" type="sibTrans" cxnId="{850DD62F-5B9D-4314-9402-9356CB0B1AF2}">
      <dgm:prSet/>
      <dgm:spPr/>
      <dgm:t>
        <a:bodyPr/>
        <a:lstStyle/>
        <a:p>
          <a:endParaRPr lang="pt-BR"/>
        </a:p>
      </dgm:t>
    </dgm:pt>
    <dgm:pt modelId="{8491714E-CB4F-48C7-B855-F9445D06BEF9}">
      <dgm:prSet phldrT="[Texto]"/>
      <dgm:spPr/>
      <dgm:t>
        <a:bodyPr/>
        <a:lstStyle/>
        <a:p>
          <a:r>
            <a:rPr lang="pt-BR" dirty="0" smtClean="0"/>
            <a:t>Objetivando pesquisa, capacitação técnica, exploração do meio ambiente ou cultural, turismo, visita, recreação ou lazer.</a:t>
          </a:r>
          <a:endParaRPr lang="pt-BR" dirty="0"/>
        </a:p>
      </dgm:t>
    </dgm:pt>
    <dgm:pt modelId="{156A5226-C821-484E-9B7F-AE89D0750753}" type="parTrans" cxnId="{CFAA0870-5531-44C1-995B-8ACEAD18E9F7}">
      <dgm:prSet/>
      <dgm:spPr/>
    </dgm:pt>
    <dgm:pt modelId="{837D671E-9245-4817-BE3D-356A241E36EB}" type="sibTrans" cxnId="{CFAA0870-5531-44C1-995B-8ACEAD18E9F7}">
      <dgm:prSet/>
      <dgm:spPr/>
    </dgm:pt>
    <dgm:pt modelId="{E1B3D692-8A00-4270-9A23-1E36E93FB5E5}">
      <dgm:prSet phldrT="[Texto]"/>
      <dgm:spPr/>
      <dgm:t>
        <a:bodyPr/>
        <a:lstStyle/>
        <a:p>
          <a:r>
            <a:rPr lang="pt-BR" dirty="0" smtClean="0"/>
            <a:t>Possibilitam o treinamento em organização, comunicação e orientação.</a:t>
          </a:r>
          <a:endParaRPr lang="pt-BR" dirty="0"/>
        </a:p>
      </dgm:t>
    </dgm:pt>
    <dgm:pt modelId="{F7A09FA4-EBE8-4343-A573-D8DD0B1C3157}" type="parTrans" cxnId="{EF65850E-F13C-4CE9-9DB5-95EFA88017A5}">
      <dgm:prSet/>
      <dgm:spPr/>
    </dgm:pt>
    <dgm:pt modelId="{8A7989D7-8E6E-40B8-9617-E8DFFCC85F04}" type="sibTrans" cxnId="{EF65850E-F13C-4CE9-9DB5-95EFA88017A5}">
      <dgm:prSet/>
      <dgm:spPr/>
    </dgm:pt>
    <dgm:pt modelId="{AF182EA8-85E2-48FA-98F4-E814F5CB9279}">
      <dgm:prSet phldrT="[Texto]"/>
      <dgm:spPr/>
      <dgm:t>
        <a:bodyPr/>
        <a:lstStyle/>
        <a:p>
          <a:r>
            <a:rPr lang="pt-BR" dirty="0" smtClean="0"/>
            <a:t>No ramo Lobinho, pode-se chamar Caçada.</a:t>
          </a:r>
          <a:endParaRPr lang="pt-BR" dirty="0"/>
        </a:p>
      </dgm:t>
    </dgm:pt>
    <dgm:pt modelId="{E17ED78E-8F3D-4165-9BD9-7C05193FB52D}" type="parTrans" cxnId="{10112ED3-5EC2-47F6-A58A-8804133C19A7}">
      <dgm:prSet/>
      <dgm:spPr/>
    </dgm:pt>
    <dgm:pt modelId="{55F1AE6A-E670-47B6-A95A-C0AFD1D8E413}" type="sibTrans" cxnId="{10112ED3-5EC2-47F6-A58A-8804133C19A7}">
      <dgm:prSet/>
      <dgm:spPr/>
    </dgm:pt>
    <dgm:pt modelId="{6EDAEF9E-80E1-44A0-A6F0-6BA236CDBC27}">
      <dgm:prSet phldrT="[Texto]"/>
      <dgm:spPr/>
      <dgm:t>
        <a:bodyPr/>
        <a:lstStyle/>
        <a:p>
          <a:r>
            <a:rPr lang="pt-BR" dirty="0" smtClean="0"/>
            <a:t>Para a especialidade de Excursões, é preciso duas excursões com objetivos, deslocamento e locais diferentes.</a:t>
          </a:r>
          <a:endParaRPr lang="pt-BR" dirty="0"/>
        </a:p>
      </dgm:t>
    </dgm:pt>
    <dgm:pt modelId="{59A34274-C94C-4377-A2A0-06DF1D61033E}" type="parTrans" cxnId="{6FC6BAFF-4D27-44F3-A454-12042A9F22DD}">
      <dgm:prSet/>
      <dgm:spPr/>
    </dgm:pt>
    <dgm:pt modelId="{B52CF26F-9FA0-4B18-8F78-70346851B59E}" type="sibTrans" cxnId="{6FC6BAFF-4D27-44F3-A454-12042A9F22DD}">
      <dgm:prSet/>
      <dgm:spPr/>
    </dgm:pt>
    <dgm:pt modelId="{9ED955F5-831A-46F7-A649-541913FCE527}" type="pres">
      <dgm:prSet presAssocID="{CEE29835-0F9D-4547-9094-1C3CEA81B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E0CA75-B6F0-40EF-9D61-C9731EDA431C}" type="pres">
      <dgm:prSet presAssocID="{48DEEC3F-2639-4754-9778-E15AEF51F6F8}" presName="parentLin" presStyleCnt="0"/>
      <dgm:spPr/>
    </dgm:pt>
    <dgm:pt modelId="{B4F5175A-B7F4-4FF1-B510-F64D2BB29F7E}" type="pres">
      <dgm:prSet presAssocID="{48DEEC3F-2639-4754-9778-E15AEF51F6F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26DBC90-EB2E-477E-88CC-4D0E1E5FF067}" type="pres">
      <dgm:prSet presAssocID="{48DEEC3F-2639-4754-9778-E15AEF51F6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B5ED1-448D-4A24-8B2B-271C4E9F1A4C}" type="pres">
      <dgm:prSet presAssocID="{48DEEC3F-2639-4754-9778-E15AEF51F6F8}" presName="negativeSpace" presStyleCnt="0"/>
      <dgm:spPr/>
    </dgm:pt>
    <dgm:pt modelId="{CCEBD48F-157D-4D4C-89D5-11C58C00A0E9}" type="pres">
      <dgm:prSet presAssocID="{48DEEC3F-2639-4754-9778-E15AEF51F6F8}" presName="childText" presStyleLbl="conFgAcc1" presStyleIdx="0" presStyleCnt="1" custLinFactY="2083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7E8E98-A5C2-448B-ACAA-434ADAE25722}" type="presOf" srcId="{CEE29835-0F9D-4547-9094-1C3CEA81BEEE}" destId="{9ED955F5-831A-46F7-A649-541913FCE527}" srcOrd="0" destOrd="0" presId="urn:microsoft.com/office/officeart/2005/8/layout/list1"/>
    <dgm:cxn modelId="{6FC6BAFF-4D27-44F3-A454-12042A9F22DD}" srcId="{48DEEC3F-2639-4754-9778-E15AEF51F6F8}" destId="{6EDAEF9E-80E1-44A0-A6F0-6BA236CDBC27}" srcOrd="4" destOrd="0" parTransId="{59A34274-C94C-4377-A2A0-06DF1D61033E}" sibTransId="{B52CF26F-9FA0-4B18-8F78-70346851B59E}"/>
    <dgm:cxn modelId="{EF65850E-F13C-4CE9-9DB5-95EFA88017A5}" srcId="{48DEEC3F-2639-4754-9778-E15AEF51F6F8}" destId="{E1B3D692-8A00-4270-9A23-1E36E93FB5E5}" srcOrd="2" destOrd="0" parTransId="{F7A09FA4-EBE8-4343-A573-D8DD0B1C3157}" sibTransId="{8A7989D7-8E6E-40B8-9617-E8DFFCC85F04}"/>
    <dgm:cxn modelId="{3A015E38-0C10-4696-94CD-5D5BAF048732}" type="presOf" srcId="{E1B3D692-8A00-4270-9A23-1E36E93FB5E5}" destId="{CCEBD48F-157D-4D4C-89D5-11C58C00A0E9}" srcOrd="0" destOrd="2" presId="urn:microsoft.com/office/officeart/2005/8/layout/list1"/>
    <dgm:cxn modelId="{FA30E224-9D43-4D40-8F39-F9AF3BB8BA3F}" srcId="{CEE29835-0F9D-4547-9094-1C3CEA81BEEE}" destId="{48DEEC3F-2639-4754-9778-E15AEF51F6F8}" srcOrd="0" destOrd="0" parTransId="{6832BDAA-9CEF-4625-A750-1DABA8D7DBFA}" sibTransId="{EF4A8959-FED9-4BC3-BE07-6215A52155EA}"/>
    <dgm:cxn modelId="{10112ED3-5EC2-47F6-A58A-8804133C19A7}" srcId="{48DEEC3F-2639-4754-9778-E15AEF51F6F8}" destId="{AF182EA8-85E2-48FA-98F4-E814F5CB9279}" srcOrd="3" destOrd="0" parTransId="{E17ED78E-8F3D-4165-9BD9-7C05193FB52D}" sibTransId="{55F1AE6A-E670-47B6-A95A-C0AFD1D8E413}"/>
    <dgm:cxn modelId="{CCCB14C1-92F8-46C8-B1A8-832D1000A34A}" type="presOf" srcId="{48DEEC3F-2639-4754-9778-E15AEF51F6F8}" destId="{B4F5175A-B7F4-4FF1-B510-F64D2BB29F7E}" srcOrd="0" destOrd="0" presId="urn:microsoft.com/office/officeart/2005/8/layout/list1"/>
    <dgm:cxn modelId="{CFAA0870-5531-44C1-995B-8ACEAD18E9F7}" srcId="{48DEEC3F-2639-4754-9778-E15AEF51F6F8}" destId="{8491714E-CB4F-48C7-B855-F9445D06BEF9}" srcOrd="1" destOrd="0" parTransId="{156A5226-C821-484E-9B7F-AE89D0750753}" sibTransId="{837D671E-9245-4817-BE3D-356A241E36EB}"/>
    <dgm:cxn modelId="{850DD62F-5B9D-4314-9402-9356CB0B1AF2}" srcId="{48DEEC3F-2639-4754-9778-E15AEF51F6F8}" destId="{4FE51FC7-2D7B-4C07-9E84-317D0B55B1CA}" srcOrd="0" destOrd="0" parTransId="{2D6A7201-C964-4D18-B60D-DAF1C4C43C04}" sibTransId="{0718EFEC-AED9-47B2-A05E-8E4C880C997A}"/>
    <dgm:cxn modelId="{98CA6D88-CA6D-4751-BCDE-C61EEC158CE0}" type="presOf" srcId="{4FE51FC7-2D7B-4C07-9E84-317D0B55B1CA}" destId="{CCEBD48F-157D-4D4C-89D5-11C58C00A0E9}" srcOrd="0" destOrd="0" presId="urn:microsoft.com/office/officeart/2005/8/layout/list1"/>
    <dgm:cxn modelId="{9C98F527-F0EE-4A11-ABEE-7C3B2D117817}" type="presOf" srcId="{48DEEC3F-2639-4754-9778-E15AEF51F6F8}" destId="{D26DBC90-EB2E-477E-88CC-4D0E1E5FF067}" srcOrd="1" destOrd="0" presId="urn:microsoft.com/office/officeart/2005/8/layout/list1"/>
    <dgm:cxn modelId="{0B0665FE-40A6-4692-8A8A-29E31C19D326}" type="presOf" srcId="{6EDAEF9E-80E1-44A0-A6F0-6BA236CDBC27}" destId="{CCEBD48F-157D-4D4C-89D5-11C58C00A0E9}" srcOrd="0" destOrd="4" presId="urn:microsoft.com/office/officeart/2005/8/layout/list1"/>
    <dgm:cxn modelId="{3B633C94-D202-4A44-B99A-5DD43ADDE6D2}" type="presOf" srcId="{8491714E-CB4F-48C7-B855-F9445D06BEF9}" destId="{CCEBD48F-157D-4D4C-89D5-11C58C00A0E9}" srcOrd="0" destOrd="1" presId="urn:microsoft.com/office/officeart/2005/8/layout/list1"/>
    <dgm:cxn modelId="{7D2631AA-EE11-4A7B-B62B-90DB7CF7F6BF}" type="presOf" srcId="{AF182EA8-85E2-48FA-98F4-E814F5CB9279}" destId="{CCEBD48F-157D-4D4C-89D5-11C58C00A0E9}" srcOrd="0" destOrd="3" presId="urn:microsoft.com/office/officeart/2005/8/layout/list1"/>
    <dgm:cxn modelId="{E2678D2F-9E2F-4804-9020-853320007EE3}" type="presParOf" srcId="{9ED955F5-831A-46F7-A649-541913FCE527}" destId="{39E0CA75-B6F0-40EF-9D61-C9731EDA431C}" srcOrd="0" destOrd="0" presId="urn:microsoft.com/office/officeart/2005/8/layout/list1"/>
    <dgm:cxn modelId="{DD0D44FC-06E4-4CBB-8B4C-B6755AA40B19}" type="presParOf" srcId="{39E0CA75-B6F0-40EF-9D61-C9731EDA431C}" destId="{B4F5175A-B7F4-4FF1-B510-F64D2BB29F7E}" srcOrd="0" destOrd="0" presId="urn:microsoft.com/office/officeart/2005/8/layout/list1"/>
    <dgm:cxn modelId="{EAA4BA54-9C05-4B89-A205-9A323E4BFE2C}" type="presParOf" srcId="{39E0CA75-B6F0-40EF-9D61-C9731EDA431C}" destId="{D26DBC90-EB2E-477E-88CC-4D0E1E5FF067}" srcOrd="1" destOrd="0" presId="urn:microsoft.com/office/officeart/2005/8/layout/list1"/>
    <dgm:cxn modelId="{642D9BF4-DC63-47A6-A95B-AD9CFEC0C4CF}" type="presParOf" srcId="{9ED955F5-831A-46F7-A649-541913FCE527}" destId="{1ACB5ED1-448D-4A24-8B2B-271C4E9F1A4C}" srcOrd="1" destOrd="0" presId="urn:microsoft.com/office/officeart/2005/8/layout/list1"/>
    <dgm:cxn modelId="{F51EDD46-DC09-4614-A7FC-2FC76983E57A}" type="presParOf" srcId="{9ED955F5-831A-46F7-A649-541913FCE527}" destId="{CCEBD48F-157D-4D4C-89D5-11C58C00A0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E29835-0F9D-4547-9094-1C3CEA81BEE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8DEEC3F-2639-4754-9778-E15AEF51F6F8}">
      <dgm:prSet phldrT="[Texto]"/>
      <dgm:spPr/>
      <dgm:t>
        <a:bodyPr/>
        <a:lstStyle/>
        <a:p>
          <a:r>
            <a:rPr lang="pt-BR" dirty="0" smtClean="0"/>
            <a:t>Jornada</a:t>
          </a:r>
          <a:endParaRPr lang="pt-BR" dirty="0"/>
        </a:p>
      </dgm:t>
    </dgm:pt>
    <dgm:pt modelId="{6832BDAA-9CEF-4625-A750-1DABA8D7DBFA}" type="parTrans" cxnId="{FA30E224-9D43-4D40-8F39-F9AF3BB8BA3F}">
      <dgm:prSet/>
      <dgm:spPr/>
      <dgm:t>
        <a:bodyPr/>
        <a:lstStyle/>
        <a:p>
          <a:endParaRPr lang="pt-BR"/>
        </a:p>
      </dgm:t>
    </dgm:pt>
    <dgm:pt modelId="{EF4A8959-FED9-4BC3-BE07-6215A52155EA}" type="sibTrans" cxnId="{FA30E224-9D43-4D40-8F39-F9AF3BB8BA3F}">
      <dgm:prSet/>
      <dgm:spPr/>
      <dgm:t>
        <a:bodyPr/>
        <a:lstStyle/>
        <a:p>
          <a:endParaRPr lang="pt-BR"/>
        </a:p>
      </dgm:t>
    </dgm:pt>
    <dgm:pt modelId="{4FE51FC7-2D7B-4C07-9E84-317D0B55B1CA}">
      <dgm:prSet phldrT="[Texto]" custT="1"/>
      <dgm:spPr/>
      <dgm:t>
        <a:bodyPr/>
        <a:lstStyle/>
        <a:p>
          <a:r>
            <a:rPr lang="pt-BR" sz="2300" dirty="0" smtClean="0"/>
            <a:t>Tipo de excursão em área não urbana, com um bom percurso de caminhada.</a:t>
          </a:r>
          <a:endParaRPr lang="pt-BR" sz="2300" dirty="0"/>
        </a:p>
      </dgm:t>
    </dgm:pt>
    <dgm:pt modelId="{2D6A7201-C964-4D18-B60D-DAF1C4C43C04}" type="parTrans" cxnId="{850DD62F-5B9D-4314-9402-9356CB0B1AF2}">
      <dgm:prSet/>
      <dgm:spPr/>
      <dgm:t>
        <a:bodyPr/>
        <a:lstStyle/>
        <a:p>
          <a:endParaRPr lang="pt-BR"/>
        </a:p>
      </dgm:t>
    </dgm:pt>
    <dgm:pt modelId="{0718EFEC-AED9-47B2-A05E-8E4C880C997A}" type="sibTrans" cxnId="{850DD62F-5B9D-4314-9402-9356CB0B1AF2}">
      <dgm:prSet/>
      <dgm:spPr/>
      <dgm:t>
        <a:bodyPr/>
        <a:lstStyle/>
        <a:p>
          <a:endParaRPr lang="pt-BR"/>
        </a:p>
      </dgm:t>
    </dgm:pt>
    <dgm:pt modelId="{BD05E940-1DD9-4D2C-8DDC-9075D024271C}">
      <dgm:prSet phldrT="[Texto]" custT="1"/>
      <dgm:spPr/>
      <dgm:t>
        <a:bodyPr/>
        <a:lstStyle/>
        <a:p>
          <a:r>
            <a:rPr lang="pt-BR" sz="2300" dirty="0" smtClean="0"/>
            <a:t>Dupla de jovens sem acompanhamento de adultos.</a:t>
          </a:r>
          <a:endParaRPr lang="pt-BR" sz="2300" dirty="0"/>
        </a:p>
      </dgm:t>
    </dgm:pt>
    <dgm:pt modelId="{8B12179B-B318-4F32-A011-8AC25FF7334C}" type="parTrans" cxnId="{7613CF75-E387-4915-A989-635652BA5631}">
      <dgm:prSet/>
      <dgm:spPr/>
    </dgm:pt>
    <dgm:pt modelId="{2FACF433-DDA5-4F8D-BCCF-DCE7D4EABCBF}" type="sibTrans" cxnId="{7613CF75-E387-4915-A989-635652BA5631}">
      <dgm:prSet/>
      <dgm:spPr/>
    </dgm:pt>
    <dgm:pt modelId="{F2554803-0766-4E77-AFDD-4B8551F0CA91}">
      <dgm:prSet phldrT="[Texto]" custT="1"/>
      <dgm:spPr/>
      <dgm:t>
        <a:bodyPr/>
        <a:lstStyle/>
        <a:p>
          <a:r>
            <a:rPr lang="pt-BR" sz="2300" dirty="0" smtClean="0"/>
            <a:t>Distâncias Variadas.</a:t>
          </a:r>
          <a:endParaRPr lang="pt-BR" sz="2300" dirty="0"/>
        </a:p>
      </dgm:t>
    </dgm:pt>
    <dgm:pt modelId="{775CF538-2B50-47F6-9910-8D797343F078}" type="parTrans" cxnId="{3A42E947-7294-4988-B7EB-021D1941DC1E}">
      <dgm:prSet/>
      <dgm:spPr/>
    </dgm:pt>
    <dgm:pt modelId="{C76EA574-EB3F-4B26-8D2C-78DEBDDF9B77}" type="sibTrans" cxnId="{3A42E947-7294-4988-B7EB-021D1941DC1E}">
      <dgm:prSet/>
      <dgm:spPr/>
    </dgm:pt>
    <dgm:pt modelId="{172A7EB6-E5CE-4C96-8B58-63E8C226D853}">
      <dgm:prSet phldrT="[Texto]" custT="1"/>
      <dgm:spPr/>
      <dgm:t>
        <a:bodyPr/>
        <a:lstStyle/>
        <a:p>
          <a:r>
            <a:rPr lang="pt-BR" sz="2300" dirty="0" smtClean="0"/>
            <a:t>Jornada de travessia: percurso de 15 Km.</a:t>
          </a:r>
          <a:endParaRPr lang="pt-BR" sz="2300" dirty="0"/>
        </a:p>
      </dgm:t>
    </dgm:pt>
    <dgm:pt modelId="{AADE0390-8D1A-4804-BB79-C99642C0D3FD}" type="parTrans" cxnId="{A197A24C-87A4-4B16-9A84-9B52D9A88D74}">
      <dgm:prSet/>
      <dgm:spPr/>
    </dgm:pt>
    <dgm:pt modelId="{77A1E948-2766-4F44-BE84-2EF158D88F8B}" type="sibTrans" cxnId="{A197A24C-87A4-4B16-9A84-9B52D9A88D74}">
      <dgm:prSet/>
      <dgm:spPr/>
    </dgm:pt>
    <dgm:pt modelId="{E593981C-8D6F-41AF-88EC-804BFF160827}">
      <dgm:prSet phldrT="[Texto]" custT="1"/>
      <dgm:spPr/>
      <dgm:t>
        <a:bodyPr/>
        <a:lstStyle/>
        <a:p>
          <a:r>
            <a:rPr lang="pt-BR" sz="2300" dirty="0" smtClean="0"/>
            <a:t>Jornada Sênior: 15 Km a pé ou 30 Km de bicicleta.</a:t>
          </a:r>
          <a:endParaRPr lang="pt-BR" sz="2300" dirty="0"/>
        </a:p>
      </dgm:t>
    </dgm:pt>
    <dgm:pt modelId="{1CA1F268-AF04-41DF-B142-E075707C920A}" type="parTrans" cxnId="{4D1AFC51-56ED-4E26-BD56-58B8B722B17A}">
      <dgm:prSet/>
      <dgm:spPr/>
    </dgm:pt>
    <dgm:pt modelId="{2ACD2A33-4026-4AFB-A31F-C4BF6D67AEB7}" type="sibTrans" cxnId="{4D1AFC51-56ED-4E26-BD56-58B8B722B17A}">
      <dgm:prSet/>
      <dgm:spPr/>
    </dgm:pt>
    <dgm:pt modelId="{F04B5D3C-EFA4-4028-A8A6-5CC6BDCE4F82}">
      <dgm:prSet phldrT="[Texto]" custT="1"/>
      <dgm:spPr/>
      <dgm:t>
        <a:bodyPr/>
        <a:lstStyle/>
        <a:p>
          <a:r>
            <a:rPr lang="pt-BR" sz="2300" dirty="0" smtClean="0"/>
            <a:t>Não existe no ramo Lobinho.</a:t>
          </a:r>
          <a:endParaRPr lang="pt-BR" sz="2300" dirty="0"/>
        </a:p>
      </dgm:t>
    </dgm:pt>
    <dgm:pt modelId="{C8582E97-87E0-45FD-A88B-A7937ED3E606}" type="parTrans" cxnId="{EF4C2733-448A-4A95-BF75-AB55DAAFC949}">
      <dgm:prSet/>
      <dgm:spPr/>
    </dgm:pt>
    <dgm:pt modelId="{AD55ED6E-75DC-43A7-926B-EDECF7BD6A0A}" type="sibTrans" cxnId="{EF4C2733-448A-4A95-BF75-AB55DAAFC949}">
      <dgm:prSet/>
      <dgm:spPr/>
    </dgm:pt>
    <dgm:pt modelId="{5F33D46E-CDDC-4B11-A2FC-0764704F5767}">
      <dgm:prSet phldrT="[Texto]" custT="1"/>
      <dgm:spPr/>
      <dgm:t>
        <a:bodyPr/>
        <a:lstStyle/>
        <a:p>
          <a:r>
            <a:rPr lang="pt-BR" sz="2300" dirty="0" smtClean="0"/>
            <a:t>Inclui percurso de </a:t>
          </a:r>
          <a:r>
            <a:rPr lang="pt-BR" sz="2300" dirty="0" err="1" smtClean="0"/>
            <a:t>Gilwell</a:t>
          </a:r>
          <a:r>
            <a:rPr lang="pt-BR" sz="2300" dirty="0" smtClean="0"/>
            <a:t> (3Km / 5 Km), observação e relatório do local, tarefas aprovadas pela Corte de Honra, preparo das refeições, pernoite.</a:t>
          </a:r>
          <a:endParaRPr lang="pt-BR" sz="2300" dirty="0"/>
        </a:p>
      </dgm:t>
    </dgm:pt>
    <dgm:pt modelId="{E9666CA8-EE4A-4B91-A08B-E67C080C552D}" type="parTrans" cxnId="{E79D556B-E7EF-4F71-AA32-87D447CC952F}">
      <dgm:prSet/>
      <dgm:spPr/>
    </dgm:pt>
    <dgm:pt modelId="{CF78C520-81D5-4902-B4E0-05D480A71072}" type="sibTrans" cxnId="{E79D556B-E7EF-4F71-AA32-87D447CC952F}">
      <dgm:prSet/>
      <dgm:spPr/>
    </dgm:pt>
    <dgm:pt modelId="{9ED955F5-831A-46F7-A649-541913FCE527}" type="pres">
      <dgm:prSet presAssocID="{CEE29835-0F9D-4547-9094-1C3CEA81B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E0CA75-B6F0-40EF-9D61-C9731EDA431C}" type="pres">
      <dgm:prSet presAssocID="{48DEEC3F-2639-4754-9778-E15AEF51F6F8}" presName="parentLin" presStyleCnt="0"/>
      <dgm:spPr/>
    </dgm:pt>
    <dgm:pt modelId="{B4F5175A-B7F4-4FF1-B510-F64D2BB29F7E}" type="pres">
      <dgm:prSet presAssocID="{48DEEC3F-2639-4754-9778-E15AEF51F6F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26DBC90-EB2E-477E-88CC-4D0E1E5FF067}" type="pres">
      <dgm:prSet presAssocID="{48DEEC3F-2639-4754-9778-E15AEF51F6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B5ED1-448D-4A24-8B2B-271C4E9F1A4C}" type="pres">
      <dgm:prSet presAssocID="{48DEEC3F-2639-4754-9778-E15AEF51F6F8}" presName="negativeSpace" presStyleCnt="0"/>
      <dgm:spPr/>
    </dgm:pt>
    <dgm:pt modelId="{CCEBD48F-157D-4D4C-89D5-11C58C00A0E9}" type="pres">
      <dgm:prSet presAssocID="{48DEEC3F-2639-4754-9778-E15AEF51F6F8}" presName="childText" presStyleLbl="conFgAcc1" presStyleIdx="0" presStyleCnt="1" custLinFactY="2083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7FE035-69FA-4442-9A44-263B0EE1BD03}" type="presOf" srcId="{172A7EB6-E5CE-4C96-8B58-63E8C226D853}" destId="{CCEBD48F-157D-4D4C-89D5-11C58C00A0E9}" srcOrd="0" destOrd="3" presId="urn:microsoft.com/office/officeart/2005/8/layout/list1"/>
    <dgm:cxn modelId="{08E9DD36-57EC-497E-A2B2-D44A06BB63B0}" type="presOf" srcId="{4FE51FC7-2D7B-4C07-9E84-317D0B55B1CA}" destId="{CCEBD48F-157D-4D4C-89D5-11C58C00A0E9}" srcOrd="0" destOrd="0" presId="urn:microsoft.com/office/officeart/2005/8/layout/list1"/>
    <dgm:cxn modelId="{E79D556B-E7EF-4F71-AA32-87D447CC952F}" srcId="{48DEEC3F-2639-4754-9778-E15AEF51F6F8}" destId="{5F33D46E-CDDC-4B11-A2FC-0764704F5767}" srcOrd="5" destOrd="0" parTransId="{E9666CA8-EE4A-4B91-A08B-E67C080C552D}" sibTransId="{CF78C520-81D5-4902-B4E0-05D480A71072}"/>
    <dgm:cxn modelId="{3A42E947-7294-4988-B7EB-021D1941DC1E}" srcId="{48DEEC3F-2639-4754-9778-E15AEF51F6F8}" destId="{F2554803-0766-4E77-AFDD-4B8551F0CA91}" srcOrd="2" destOrd="0" parTransId="{775CF538-2B50-47F6-9910-8D797343F078}" sibTransId="{C76EA574-EB3F-4B26-8D2C-78DEBDDF9B77}"/>
    <dgm:cxn modelId="{F3844464-BA42-47D0-AB89-AC69160AE117}" type="presOf" srcId="{F04B5D3C-EFA4-4028-A8A6-5CC6BDCE4F82}" destId="{CCEBD48F-157D-4D4C-89D5-11C58C00A0E9}" srcOrd="0" destOrd="6" presId="urn:microsoft.com/office/officeart/2005/8/layout/list1"/>
    <dgm:cxn modelId="{4D1AFC51-56ED-4E26-BD56-58B8B722B17A}" srcId="{48DEEC3F-2639-4754-9778-E15AEF51F6F8}" destId="{E593981C-8D6F-41AF-88EC-804BFF160827}" srcOrd="4" destOrd="0" parTransId="{1CA1F268-AF04-41DF-B142-E075707C920A}" sibTransId="{2ACD2A33-4026-4AFB-A31F-C4BF6D67AEB7}"/>
    <dgm:cxn modelId="{FA30E224-9D43-4D40-8F39-F9AF3BB8BA3F}" srcId="{CEE29835-0F9D-4547-9094-1C3CEA81BEEE}" destId="{48DEEC3F-2639-4754-9778-E15AEF51F6F8}" srcOrd="0" destOrd="0" parTransId="{6832BDAA-9CEF-4625-A750-1DABA8D7DBFA}" sibTransId="{EF4A8959-FED9-4BC3-BE07-6215A52155EA}"/>
    <dgm:cxn modelId="{A197A24C-87A4-4B16-9A84-9B52D9A88D74}" srcId="{48DEEC3F-2639-4754-9778-E15AEF51F6F8}" destId="{172A7EB6-E5CE-4C96-8B58-63E8C226D853}" srcOrd="3" destOrd="0" parTransId="{AADE0390-8D1A-4804-BB79-C99642C0D3FD}" sibTransId="{77A1E948-2766-4F44-BE84-2EF158D88F8B}"/>
    <dgm:cxn modelId="{58535E10-49E8-4819-9F91-7FDC4A0D2C79}" type="presOf" srcId="{F2554803-0766-4E77-AFDD-4B8551F0CA91}" destId="{CCEBD48F-157D-4D4C-89D5-11C58C00A0E9}" srcOrd="0" destOrd="2" presId="urn:microsoft.com/office/officeart/2005/8/layout/list1"/>
    <dgm:cxn modelId="{849644B5-32EA-47B0-9799-A93B44C414F1}" type="presOf" srcId="{E593981C-8D6F-41AF-88EC-804BFF160827}" destId="{CCEBD48F-157D-4D4C-89D5-11C58C00A0E9}" srcOrd="0" destOrd="4" presId="urn:microsoft.com/office/officeart/2005/8/layout/list1"/>
    <dgm:cxn modelId="{85C6328C-5C8B-49CA-B5F6-B3557B0FBD28}" type="presOf" srcId="{BD05E940-1DD9-4D2C-8DDC-9075D024271C}" destId="{CCEBD48F-157D-4D4C-89D5-11C58C00A0E9}" srcOrd="0" destOrd="1" presId="urn:microsoft.com/office/officeart/2005/8/layout/list1"/>
    <dgm:cxn modelId="{850DD62F-5B9D-4314-9402-9356CB0B1AF2}" srcId="{48DEEC3F-2639-4754-9778-E15AEF51F6F8}" destId="{4FE51FC7-2D7B-4C07-9E84-317D0B55B1CA}" srcOrd="0" destOrd="0" parTransId="{2D6A7201-C964-4D18-B60D-DAF1C4C43C04}" sibTransId="{0718EFEC-AED9-47B2-A05E-8E4C880C997A}"/>
    <dgm:cxn modelId="{FCEA1723-C619-4B37-A443-2517F709AAEC}" type="presOf" srcId="{5F33D46E-CDDC-4B11-A2FC-0764704F5767}" destId="{CCEBD48F-157D-4D4C-89D5-11C58C00A0E9}" srcOrd="0" destOrd="5" presId="urn:microsoft.com/office/officeart/2005/8/layout/list1"/>
    <dgm:cxn modelId="{ACE0A3E8-CE50-497F-B28F-F08722A01389}" type="presOf" srcId="{48DEEC3F-2639-4754-9778-E15AEF51F6F8}" destId="{B4F5175A-B7F4-4FF1-B510-F64D2BB29F7E}" srcOrd="0" destOrd="0" presId="urn:microsoft.com/office/officeart/2005/8/layout/list1"/>
    <dgm:cxn modelId="{A66D12E2-EA4E-4B59-8B1E-D566AB7AF888}" type="presOf" srcId="{CEE29835-0F9D-4547-9094-1C3CEA81BEEE}" destId="{9ED955F5-831A-46F7-A649-541913FCE527}" srcOrd="0" destOrd="0" presId="urn:microsoft.com/office/officeart/2005/8/layout/list1"/>
    <dgm:cxn modelId="{7613CF75-E387-4915-A989-635652BA5631}" srcId="{48DEEC3F-2639-4754-9778-E15AEF51F6F8}" destId="{BD05E940-1DD9-4D2C-8DDC-9075D024271C}" srcOrd="1" destOrd="0" parTransId="{8B12179B-B318-4F32-A011-8AC25FF7334C}" sibTransId="{2FACF433-DDA5-4F8D-BCCF-DCE7D4EABCBF}"/>
    <dgm:cxn modelId="{8CBE93B4-36AF-48CD-88E5-C3575AB63E4F}" type="presOf" srcId="{48DEEC3F-2639-4754-9778-E15AEF51F6F8}" destId="{D26DBC90-EB2E-477E-88CC-4D0E1E5FF067}" srcOrd="1" destOrd="0" presId="urn:microsoft.com/office/officeart/2005/8/layout/list1"/>
    <dgm:cxn modelId="{EF4C2733-448A-4A95-BF75-AB55DAAFC949}" srcId="{48DEEC3F-2639-4754-9778-E15AEF51F6F8}" destId="{F04B5D3C-EFA4-4028-A8A6-5CC6BDCE4F82}" srcOrd="6" destOrd="0" parTransId="{C8582E97-87E0-45FD-A88B-A7937ED3E606}" sibTransId="{AD55ED6E-75DC-43A7-926B-EDECF7BD6A0A}"/>
    <dgm:cxn modelId="{D40EA20A-EE01-4631-B4A5-6B47FE19BD8F}" type="presParOf" srcId="{9ED955F5-831A-46F7-A649-541913FCE527}" destId="{39E0CA75-B6F0-40EF-9D61-C9731EDA431C}" srcOrd="0" destOrd="0" presId="urn:microsoft.com/office/officeart/2005/8/layout/list1"/>
    <dgm:cxn modelId="{04DAEC21-CBF3-4982-8957-CF46FBBC708B}" type="presParOf" srcId="{39E0CA75-B6F0-40EF-9D61-C9731EDA431C}" destId="{B4F5175A-B7F4-4FF1-B510-F64D2BB29F7E}" srcOrd="0" destOrd="0" presId="urn:microsoft.com/office/officeart/2005/8/layout/list1"/>
    <dgm:cxn modelId="{43757A05-FACB-4D46-BEBB-0162F68C789D}" type="presParOf" srcId="{39E0CA75-B6F0-40EF-9D61-C9731EDA431C}" destId="{D26DBC90-EB2E-477E-88CC-4D0E1E5FF067}" srcOrd="1" destOrd="0" presId="urn:microsoft.com/office/officeart/2005/8/layout/list1"/>
    <dgm:cxn modelId="{0F4D7EE6-5EB4-4F9A-8414-784743C17524}" type="presParOf" srcId="{9ED955F5-831A-46F7-A649-541913FCE527}" destId="{1ACB5ED1-448D-4A24-8B2B-271C4E9F1A4C}" srcOrd="1" destOrd="0" presId="urn:microsoft.com/office/officeart/2005/8/layout/list1"/>
    <dgm:cxn modelId="{745610E0-D259-434D-BF47-915C27CCEEC6}" type="presParOf" srcId="{9ED955F5-831A-46F7-A649-541913FCE527}" destId="{CCEBD48F-157D-4D4C-89D5-11C58C00A0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29835-0F9D-4547-9094-1C3CEA81BEE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8DEEC3F-2639-4754-9778-E15AEF51F6F8}">
      <dgm:prSet phldrT="[Texto]"/>
      <dgm:spPr/>
      <dgm:t>
        <a:bodyPr/>
        <a:lstStyle/>
        <a:p>
          <a:r>
            <a:rPr lang="pt-BR" dirty="0" smtClean="0"/>
            <a:t>Bivaque</a:t>
          </a:r>
          <a:endParaRPr lang="pt-BR" dirty="0"/>
        </a:p>
      </dgm:t>
    </dgm:pt>
    <dgm:pt modelId="{6832BDAA-9CEF-4625-A750-1DABA8D7DBFA}" type="parTrans" cxnId="{FA30E224-9D43-4D40-8F39-F9AF3BB8BA3F}">
      <dgm:prSet/>
      <dgm:spPr/>
      <dgm:t>
        <a:bodyPr/>
        <a:lstStyle/>
        <a:p>
          <a:endParaRPr lang="pt-BR"/>
        </a:p>
      </dgm:t>
    </dgm:pt>
    <dgm:pt modelId="{EF4A8959-FED9-4BC3-BE07-6215A52155EA}" type="sibTrans" cxnId="{FA30E224-9D43-4D40-8F39-F9AF3BB8BA3F}">
      <dgm:prSet/>
      <dgm:spPr/>
      <dgm:t>
        <a:bodyPr/>
        <a:lstStyle/>
        <a:p>
          <a:endParaRPr lang="pt-BR"/>
        </a:p>
      </dgm:t>
    </dgm:pt>
    <dgm:pt modelId="{4FE51FC7-2D7B-4C07-9E84-317D0B55B1CA}">
      <dgm:prSet phldrT="[Texto]" custT="1"/>
      <dgm:spPr/>
      <dgm:t>
        <a:bodyPr/>
        <a:lstStyle/>
        <a:p>
          <a:r>
            <a:rPr lang="pt-BR" sz="2300" dirty="0" smtClean="0"/>
            <a:t>Atividade de campo em que o pernoite é realizado em abrigo natural ou artificial, construído no local.</a:t>
          </a:r>
          <a:endParaRPr lang="pt-BR" sz="2300" dirty="0"/>
        </a:p>
      </dgm:t>
    </dgm:pt>
    <dgm:pt modelId="{2D6A7201-C964-4D18-B60D-DAF1C4C43C04}" type="parTrans" cxnId="{850DD62F-5B9D-4314-9402-9356CB0B1AF2}">
      <dgm:prSet/>
      <dgm:spPr/>
      <dgm:t>
        <a:bodyPr/>
        <a:lstStyle/>
        <a:p>
          <a:endParaRPr lang="pt-BR"/>
        </a:p>
      </dgm:t>
    </dgm:pt>
    <dgm:pt modelId="{0718EFEC-AED9-47B2-A05E-8E4C880C997A}" type="sibTrans" cxnId="{850DD62F-5B9D-4314-9402-9356CB0B1AF2}">
      <dgm:prSet/>
      <dgm:spPr/>
      <dgm:t>
        <a:bodyPr/>
        <a:lstStyle/>
        <a:p>
          <a:endParaRPr lang="pt-BR"/>
        </a:p>
      </dgm:t>
    </dgm:pt>
    <dgm:pt modelId="{5E620A3F-9FD6-4F7C-B91A-17D8CEEED926}">
      <dgm:prSet phldrT="[Texto]" custT="1"/>
      <dgm:spPr/>
      <dgm:t>
        <a:bodyPr/>
        <a:lstStyle/>
        <a:p>
          <a:r>
            <a:rPr lang="pt-BR" sz="2300" dirty="0" smtClean="0"/>
            <a:t>Não aplica-se ao ramo Lobinho.</a:t>
          </a:r>
          <a:endParaRPr lang="pt-BR" sz="2300" dirty="0"/>
        </a:p>
      </dgm:t>
    </dgm:pt>
    <dgm:pt modelId="{844C7E55-0657-4F0C-A080-6B0CD946859E}" type="parTrans" cxnId="{9AE9F618-A9B9-4F4D-937F-F796BA2F8765}">
      <dgm:prSet/>
      <dgm:spPr/>
    </dgm:pt>
    <dgm:pt modelId="{580B72D0-9F38-4146-8936-2BC2062D521E}" type="sibTrans" cxnId="{9AE9F618-A9B9-4F4D-937F-F796BA2F8765}">
      <dgm:prSet/>
      <dgm:spPr/>
    </dgm:pt>
    <dgm:pt modelId="{9ED955F5-831A-46F7-A649-541913FCE527}" type="pres">
      <dgm:prSet presAssocID="{CEE29835-0F9D-4547-9094-1C3CEA81B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E0CA75-B6F0-40EF-9D61-C9731EDA431C}" type="pres">
      <dgm:prSet presAssocID="{48DEEC3F-2639-4754-9778-E15AEF51F6F8}" presName="parentLin" presStyleCnt="0"/>
      <dgm:spPr/>
    </dgm:pt>
    <dgm:pt modelId="{B4F5175A-B7F4-4FF1-B510-F64D2BB29F7E}" type="pres">
      <dgm:prSet presAssocID="{48DEEC3F-2639-4754-9778-E15AEF51F6F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26DBC90-EB2E-477E-88CC-4D0E1E5FF067}" type="pres">
      <dgm:prSet presAssocID="{48DEEC3F-2639-4754-9778-E15AEF51F6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B5ED1-448D-4A24-8B2B-271C4E9F1A4C}" type="pres">
      <dgm:prSet presAssocID="{48DEEC3F-2639-4754-9778-E15AEF51F6F8}" presName="negativeSpace" presStyleCnt="0"/>
      <dgm:spPr/>
    </dgm:pt>
    <dgm:pt modelId="{CCEBD48F-157D-4D4C-89D5-11C58C00A0E9}" type="pres">
      <dgm:prSet presAssocID="{48DEEC3F-2639-4754-9778-E15AEF51F6F8}" presName="childText" presStyleLbl="conFgAcc1" presStyleIdx="0" presStyleCnt="1" custLinFactY="2083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30E224-9D43-4D40-8F39-F9AF3BB8BA3F}" srcId="{CEE29835-0F9D-4547-9094-1C3CEA81BEEE}" destId="{48DEEC3F-2639-4754-9778-E15AEF51F6F8}" srcOrd="0" destOrd="0" parTransId="{6832BDAA-9CEF-4625-A750-1DABA8D7DBFA}" sibTransId="{EF4A8959-FED9-4BC3-BE07-6215A52155EA}"/>
    <dgm:cxn modelId="{E35A83E4-E041-41FC-94ED-6BC4AD788560}" type="presOf" srcId="{4FE51FC7-2D7B-4C07-9E84-317D0B55B1CA}" destId="{CCEBD48F-157D-4D4C-89D5-11C58C00A0E9}" srcOrd="0" destOrd="0" presId="urn:microsoft.com/office/officeart/2005/8/layout/list1"/>
    <dgm:cxn modelId="{9AE9F618-A9B9-4F4D-937F-F796BA2F8765}" srcId="{48DEEC3F-2639-4754-9778-E15AEF51F6F8}" destId="{5E620A3F-9FD6-4F7C-B91A-17D8CEEED926}" srcOrd="1" destOrd="0" parTransId="{844C7E55-0657-4F0C-A080-6B0CD946859E}" sibTransId="{580B72D0-9F38-4146-8936-2BC2062D521E}"/>
    <dgm:cxn modelId="{7AE205BA-9900-4B42-A199-79B8E52EC1E7}" type="presOf" srcId="{48DEEC3F-2639-4754-9778-E15AEF51F6F8}" destId="{B4F5175A-B7F4-4FF1-B510-F64D2BB29F7E}" srcOrd="0" destOrd="0" presId="urn:microsoft.com/office/officeart/2005/8/layout/list1"/>
    <dgm:cxn modelId="{F6FE7318-E751-432D-9E81-2224D93AC1C0}" type="presOf" srcId="{CEE29835-0F9D-4547-9094-1C3CEA81BEEE}" destId="{9ED955F5-831A-46F7-A649-541913FCE527}" srcOrd="0" destOrd="0" presId="urn:microsoft.com/office/officeart/2005/8/layout/list1"/>
    <dgm:cxn modelId="{850DD62F-5B9D-4314-9402-9356CB0B1AF2}" srcId="{48DEEC3F-2639-4754-9778-E15AEF51F6F8}" destId="{4FE51FC7-2D7B-4C07-9E84-317D0B55B1CA}" srcOrd="0" destOrd="0" parTransId="{2D6A7201-C964-4D18-B60D-DAF1C4C43C04}" sibTransId="{0718EFEC-AED9-47B2-A05E-8E4C880C997A}"/>
    <dgm:cxn modelId="{D8F8EF99-D627-495A-BBDC-3B929C1DFC8D}" type="presOf" srcId="{48DEEC3F-2639-4754-9778-E15AEF51F6F8}" destId="{D26DBC90-EB2E-477E-88CC-4D0E1E5FF067}" srcOrd="1" destOrd="0" presId="urn:microsoft.com/office/officeart/2005/8/layout/list1"/>
    <dgm:cxn modelId="{1CC531B4-2166-4862-BB54-175918ED330A}" type="presOf" srcId="{5E620A3F-9FD6-4F7C-B91A-17D8CEEED926}" destId="{CCEBD48F-157D-4D4C-89D5-11C58C00A0E9}" srcOrd="0" destOrd="1" presId="urn:microsoft.com/office/officeart/2005/8/layout/list1"/>
    <dgm:cxn modelId="{2D321973-2717-45B7-9255-214D0450460A}" type="presParOf" srcId="{9ED955F5-831A-46F7-A649-541913FCE527}" destId="{39E0CA75-B6F0-40EF-9D61-C9731EDA431C}" srcOrd="0" destOrd="0" presId="urn:microsoft.com/office/officeart/2005/8/layout/list1"/>
    <dgm:cxn modelId="{D2E05EA3-F3A5-490A-93AF-CC078954BE60}" type="presParOf" srcId="{39E0CA75-B6F0-40EF-9D61-C9731EDA431C}" destId="{B4F5175A-B7F4-4FF1-B510-F64D2BB29F7E}" srcOrd="0" destOrd="0" presId="urn:microsoft.com/office/officeart/2005/8/layout/list1"/>
    <dgm:cxn modelId="{339DDC33-B09C-49A6-987D-2880DF773703}" type="presParOf" srcId="{39E0CA75-B6F0-40EF-9D61-C9731EDA431C}" destId="{D26DBC90-EB2E-477E-88CC-4D0E1E5FF067}" srcOrd="1" destOrd="0" presId="urn:microsoft.com/office/officeart/2005/8/layout/list1"/>
    <dgm:cxn modelId="{70066B53-2737-4989-B0D3-7D35CC9557F8}" type="presParOf" srcId="{9ED955F5-831A-46F7-A649-541913FCE527}" destId="{1ACB5ED1-448D-4A24-8B2B-271C4E9F1A4C}" srcOrd="1" destOrd="0" presId="urn:microsoft.com/office/officeart/2005/8/layout/list1"/>
    <dgm:cxn modelId="{45CE1B8A-23BF-4307-ADF1-EBC5D55B344E}" type="presParOf" srcId="{9ED955F5-831A-46F7-A649-541913FCE527}" destId="{CCEBD48F-157D-4D4C-89D5-11C58C00A0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29225-D577-4268-A9A4-55FC98ABA028}">
      <dsp:nvSpPr>
        <dsp:cNvPr id="0" name=""/>
        <dsp:cNvSpPr/>
      </dsp:nvSpPr>
      <dsp:spPr>
        <a:xfrm>
          <a:off x="2198430" y="1911812"/>
          <a:ext cx="2336659" cy="233665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Conhecimento</a:t>
          </a:r>
          <a:endParaRPr lang="pt-BR" sz="1400" b="1" kern="1200" dirty="0"/>
        </a:p>
      </dsp:txBody>
      <dsp:txXfrm>
        <a:off x="2668202" y="2459163"/>
        <a:ext cx="1397115" cy="1201091"/>
      </dsp:txXfrm>
    </dsp:sp>
    <dsp:sp modelId="{8928FAD8-FAF2-48E7-8B3D-EC8471AC8936}">
      <dsp:nvSpPr>
        <dsp:cNvPr id="0" name=""/>
        <dsp:cNvSpPr/>
      </dsp:nvSpPr>
      <dsp:spPr>
        <a:xfrm>
          <a:off x="838919" y="1359511"/>
          <a:ext cx="1699388" cy="1699388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Melhores Práticas</a:t>
          </a:r>
          <a:endParaRPr lang="pt-BR" sz="1400" b="1" kern="1200" dirty="0"/>
        </a:p>
      </dsp:txBody>
      <dsp:txXfrm>
        <a:off x="1266745" y="1789923"/>
        <a:ext cx="843736" cy="838564"/>
      </dsp:txXfrm>
    </dsp:sp>
    <dsp:sp modelId="{781C97FF-D3D4-4842-BF10-29A61AD6061F}">
      <dsp:nvSpPr>
        <dsp:cNvPr id="0" name=""/>
        <dsp:cNvSpPr/>
      </dsp:nvSpPr>
      <dsp:spPr>
        <a:xfrm rot="20700000">
          <a:off x="1790751" y="187106"/>
          <a:ext cx="1665054" cy="1665054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Integração</a:t>
          </a:r>
          <a:endParaRPr lang="pt-BR" sz="1400" b="1" kern="1200" dirty="0"/>
        </a:p>
      </dsp:txBody>
      <dsp:txXfrm rot="-20700000">
        <a:off x="2155946" y="552301"/>
        <a:ext cx="934663" cy="934663"/>
      </dsp:txXfrm>
    </dsp:sp>
    <dsp:sp modelId="{113B8687-35C8-44D2-B8C2-56BD271B3456}">
      <dsp:nvSpPr>
        <dsp:cNvPr id="0" name=""/>
        <dsp:cNvSpPr/>
      </dsp:nvSpPr>
      <dsp:spPr>
        <a:xfrm>
          <a:off x="2019351" y="1558877"/>
          <a:ext cx="2990924" cy="2990924"/>
        </a:xfrm>
        <a:prstGeom prst="circularArrow">
          <a:avLst>
            <a:gd name="adj1" fmla="val 4688"/>
            <a:gd name="adj2" fmla="val 299029"/>
            <a:gd name="adj3" fmla="val 2517510"/>
            <a:gd name="adj4" fmla="val 1585838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9D1F2-F244-4272-8D56-2ABEE9186B8E}">
      <dsp:nvSpPr>
        <dsp:cNvPr id="0" name=""/>
        <dsp:cNvSpPr/>
      </dsp:nvSpPr>
      <dsp:spPr>
        <a:xfrm>
          <a:off x="537961" y="983268"/>
          <a:ext cx="2173093" cy="21730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D5D0D-69C0-45B5-A309-D745391808AD}">
      <dsp:nvSpPr>
        <dsp:cNvPr id="0" name=""/>
        <dsp:cNvSpPr/>
      </dsp:nvSpPr>
      <dsp:spPr>
        <a:xfrm>
          <a:off x="1405606" y="-177835"/>
          <a:ext cx="2343032" cy="23430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BD48F-157D-4D4C-89D5-11C58C00A0E9}">
      <dsp:nvSpPr>
        <dsp:cNvPr id="0" name=""/>
        <dsp:cNvSpPr/>
      </dsp:nvSpPr>
      <dsp:spPr>
        <a:xfrm>
          <a:off x="0" y="2031771"/>
          <a:ext cx="8352928" cy="322481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1353820" rIns="64828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Excursão em lugar acidentado e utilizando técnicas de montanhismo.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Deve ser realizada sob responsabilidade de um adulto capacitado e com uso de equipamentos adequados à prática.</a:t>
          </a:r>
          <a:endParaRPr lang="pt-BR" sz="2300" kern="1200" dirty="0"/>
        </a:p>
      </dsp:txBody>
      <dsp:txXfrm>
        <a:off x="0" y="2031771"/>
        <a:ext cx="8352928" cy="3224812"/>
      </dsp:txXfrm>
    </dsp:sp>
    <dsp:sp modelId="{D26DBC90-EB2E-477E-88CC-4D0E1E5FF067}">
      <dsp:nvSpPr>
        <dsp:cNvPr id="0" name=""/>
        <dsp:cNvSpPr/>
      </dsp:nvSpPr>
      <dsp:spPr>
        <a:xfrm>
          <a:off x="417646" y="536185"/>
          <a:ext cx="5847049" cy="191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Escalada</a:t>
          </a:r>
          <a:endParaRPr lang="pt-BR" sz="6500" kern="1200" dirty="0"/>
        </a:p>
      </dsp:txBody>
      <dsp:txXfrm>
        <a:off x="511314" y="629853"/>
        <a:ext cx="5659713" cy="1731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B81F4-B6B5-49E9-9647-1A86D0964619}">
      <dsp:nvSpPr>
        <dsp:cNvPr id="0" name=""/>
        <dsp:cNvSpPr/>
      </dsp:nvSpPr>
      <dsp:spPr>
        <a:xfrm>
          <a:off x="0" y="732904"/>
          <a:ext cx="6096000" cy="2438400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3DC61-2307-4FC2-A3FE-F4502F49D972}">
      <dsp:nvSpPr>
        <dsp:cNvPr id="0" name=""/>
        <dsp:cNvSpPr/>
      </dsp:nvSpPr>
      <dsp:spPr>
        <a:xfrm>
          <a:off x="731520" y="1159624"/>
          <a:ext cx="2011680" cy="119481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Preliminar Escotista</a:t>
          </a:r>
          <a:endParaRPr lang="pt-BR" sz="2400" kern="1200" dirty="0"/>
        </a:p>
      </dsp:txBody>
      <dsp:txXfrm>
        <a:off x="731520" y="1159624"/>
        <a:ext cx="2011680" cy="1194816"/>
      </dsp:txXfrm>
    </dsp:sp>
    <dsp:sp modelId="{911C5767-AF3B-4B6E-B294-D7AB3323A0F7}">
      <dsp:nvSpPr>
        <dsp:cNvPr id="0" name=""/>
        <dsp:cNvSpPr/>
      </dsp:nvSpPr>
      <dsp:spPr>
        <a:xfrm>
          <a:off x="3048000" y="1549768"/>
          <a:ext cx="2377440" cy="119481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Preliminar Dirigente Institucional</a:t>
          </a:r>
          <a:endParaRPr lang="pt-BR" sz="2400" kern="1200" dirty="0"/>
        </a:p>
      </dsp:txBody>
      <dsp:txXfrm>
        <a:off x="3048000" y="1549768"/>
        <a:ext cx="2377440" cy="11948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4823D-7493-4303-999F-1B32784A5720}">
      <dsp:nvSpPr>
        <dsp:cNvPr id="0" name=""/>
        <dsp:cNvSpPr/>
      </dsp:nvSpPr>
      <dsp:spPr>
        <a:xfrm>
          <a:off x="-5305241" y="-812484"/>
          <a:ext cx="6317321" cy="63173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06C1C-8841-47F0-B5E6-3A693ADE5329}">
      <dsp:nvSpPr>
        <dsp:cNvPr id="0" name=""/>
        <dsp:cNvSpPr/>
      </dsp:nvSpPr>
      <dsp:spPr>
        <a:xfrm>
          <a:off x="442601" y="293178"/>
          <a:ext cx="3714962" cy="586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Correspondentes Escoteiros</a:t>
          </a:r>
          <a:endParaRPr lang="pt-BR" sz="2100" kern="1200" dirty="0"/>
        </a:p>
      </dsp:txBody>
      <dsp:txXfrm>
        <a:off x="442601" y="293178"/>
        <a:ext cx="3714962" cy="586731"/>
      </dsp:txXfrm>
    </dsp:sp>
    <dsp:sp modelId="{C879FEED-15C2-4E31-8CEF-DCD8DF42541D}">
      <dsp:nvSpPr>
        <dsp:cNvPr id="0" name=""/>
        <dsp:cNvSpPr/>
      </dsp:nvSpPr>
      <dsp:spPr>
        <a:xfrm>
          <a:off x="75894" y="219836"/>
          <a:ext cx="733414" cy="733414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748AC-D912-4C25-942A-518AA28C20D5}">
      <dsp:nvSpPr>
        <dsp:cNvPr id="0" name=""/>
        <dsp:cNvSpPr/>
      </dsp:nvSpPr>
      <dsp:spPr>
        <a:xfrm>
          <a:off x="863036" y="1172994"/>
          <a:ext cx="3294527" cy="586731"/>
        </a:xfrm>
        <a:prstGeom prst="rect">
          <a:avLst/>
        </a:prstGeom>
        <a:solidFill>
          <a:schemeClr val="accent2">
            <a:hueOff val="2280228"/>
            <a:satOff val="-9826"/>
            <a:lumOff val="-1961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Escotismo para Todos</a:t>
          </a:r>
          <a:endParaRPr lang="pt-BR" sz="2100" kern="1200" dirty="0"/>
        </a:p>
      </dsp:txBody>
      <dsp:txXfrm>
        <a:off x="863036" y="1172994"/>
        <a:ext cx="3294527" cy="586731"/>
      </dsp:txXfrm>
    </dsp:sp>
    <dsp:sp modelId="{F59C2657-23DB-4012-8067-5B4ECA2514E9}">
      <dsp:nvSpPr>
        <dsp:cNvPr id="0" name=""/>
        <dsp:cNvSpPr/>
      </dsp:nvSpPr>
      <dsp:spPr>
        <a:xfrm>
          <a:off x="496329" y="1099652"/>
          <a:ext cx="733414" cy="733414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accent2">
              <a:hueOff val="2280228"/>
              <a:satOff val="-9826"/>
              <a:lumOff val="-1961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5148E-D656-415F-9820-80A97BA0828E}">
      <dsp:nvSpPr>
        <dsp:cNvPr id="0" name=""/>
        <dsp:cNvSpPr/>
      </dsp:nvSpPr>
      <dsp:spPr>
        <a:xfrm>
          <a:off x="992076" y="2052810"/>
          <a:ext cx="3165488" cy="586731"/>
        </a:xfrm>
        <a:prstGeom prst="rect">
          <a:avLst/>
        </a:prstGeom>
        <a:solidFill>
          <a:schemeClr val="accent2">
            <a:hueOff val="4560457"/>
            <a:satOff val="-19651"/>
            <a:lumOff val="-3921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Formadores de Opinião</a:t>
          </a:r>
          <a:endParaRPr lang="pt-BR" sz="2100" kern="1200" dirty="0"/>
        </a:p>
      </dsp:txBody>
      <dsp:txXfrm>
        <a:off x="992076" y="2052810"/>
        <a:ext cx="3165488" cy="586731"/>
      </dsp:txXfrm>
    </dsp:sp>
    <dsp:sp modelId="{3F4F9F51-9380-4558-B1C0-2B2DF87C5545}">
      <dsp:nvSpPr>
        <dsp:cNvPr id="0" name=""/>
        <dsp:cNvSpPr/>
      </dsp:nvSpPr>
      <dsp:spPr>
        <a:xfrm>
          <a:off x="625368" y="1979468"/>
          <a:ext cx="733414" cy="733414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accent2">
              <a:hueOff val="4560457"/>
              <a:satOff val="-19651"/>
              <a:lumOff val="-3921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8818D-1337-4D3E-B458-E303DDD8EE4C}">
      <dsp:nvSpPr>
        <dsp:cNvPr id="0" name=""/>
        <dsp:cNvSpPr/>
      </dsp:nvSpPr>
      <dsp:spPr>
        <a:xfrm>
          <a:off x="863036" y="2932626"/>
          <a:ext cx="3294527" cy="586731"/>
        </a:xfrm>
        <a:prstGeom prst="rect">
          <a:avLst/>
        </a:prstGeom>
        <a:solidFill>
          <a:schemeClr val="accent2">
            <a:hueOff val="6840685"/>
            <a:satOff val="-29477"/>
            <a:lumOff val="-5882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Crescimento</a:t>
          </a:r>
        </a:p>
      </dsp:txBody>
      <dsp:txXfrm>
        <a:off x="863036" y="2932626"/>
        <a:ext cx="3294527" cy="586731"/>
      </dsp:txXfrm>
    </dsp:sp>
    <dsp:sp modelId="{70F87C66-51F7-4B0A-A642-2B67934F2FCE}">
      <dsp:nvSpPr>
        <dsp:cNvPr id="0" name=""/>
        <dsp:cNvSpPr/>
      </dsp:nvSpPr>
      <dsp:spPr>
        <a:xfrm>
          <a:off x="496329" y="2859284"/>
          <a:ext cx="733414" cy="733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6840685"/>
              <a:satOff val="-29477"/>
              <a:lumOff val="-5882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3AF3D-E79C-4FE1-8C48-1B99EF230776}">
      <dsp:nvSpPr>
        <dsp:cNvPr id="0" name=""/>
        <dsp:cNvSpPr/>
      </dsp:nvSpPr>
      <dsp:spPr>
        <a:xfrm>
          <a:off x="442601" y="3812442"/>
          <a:ext cx="3714962" cy="586731"/>
        </a:xfrm>
        <a:prstGeom prst="rect">
          <a:avLst/>
        </a:prstGeom>
        <a:solidFill>
          <a:schemeClr val="accent2">
            <a:hueOff val="9120914"/>
            <a:satOff val="-39302"/>
            <a:lumOff val="-7842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Recepção das Famílias</a:t>
          </a:r>
        </a:p>
      </dsp:txBody>
      <dsp:txXfrm>
        <a:off x="442601" y="3812442"/>
        <a:ext cx="3714962" cy="586731"/>
      </dsp:txXfrm>
    </dsp:sp>
    <dsp:sp modelId="{7327E265-DB77-47F6-A6EB-3E77B1F89B71}">
      <dsp:nvSpPr>
        <dsp:cNvPr id="0" name=""/>
        <dsp:cNvSpPr/>
      </dsp:nvSpPr>
      <dsp:spPr>
        <a:xfrm>
          <a:off x="75894" y="3739100"/>
          <a:ext cx="733414" cy="733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9120914"/>
              <a:satOff val="-39302"/>
              <a:lumOff val="-7842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0EBD9-F6BE-4BFE-AE4D-F6C82DB731B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E0848-D655-4AC3-B5BC-90A0BB5F7C74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Unidades EAD</a:t>
          </a:r>
          <a:endParaRPr lang="pt-BR" sz="3900" kern="1200" dirty="0"/>
        </a:p>
      </dsp:txBody>
      <dsp:txXfrm>
        <a:off x="564979" y="406400"/>
        <a:ext cx="5475833" cy="812800"/>
      </dsp:txXfrm>
    </dsp:sp>
    <dsp:sp modelId="{AC1B29CA-EDC0-456A-AFE6-7D50CE712A4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9CE7A5D-8754-4660-AF7C-384130129199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Interação com Equipe</a:t>
          </a:r>
          <a:endParaRPr lang="pt-BR" sz="3900" kern="1200" dirty="0"/>
        </a:p>
      </dsp:txBody>
      <dsp:txXfrm>
        <a:off x="860432" y="1625599"/>
        <a:ext cx="5180380" cy="812800"/>
      </dsp:txXfrm>
    </dsp:sp>
    <dsp:sp modelId="{1EA0036F-D451-4F01-B869-5D048EEB4E7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77C35C6-2610-4961-A36C-948F5C70824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Estudo Prévio</a:t>
          </a:r>
          <a:endParaRPr lang="pt-BR" sz="3900" kern="1200" dirty="0"/>
        </a:p>
      </dsp:txBody>
      <dsp:txXfrm>
        <a:off x="564979" y="2844800"/>
        <a:ext cx="5475833" cy="812800"/>
      </dsp:txXfrm>
    </dsp:sp>
    <dsp:sp modelId="{87E00088-3832-451A-A6CE-46ED05FEDA2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7765B-9206-4E4D-B10D-489EE667BDFF}">
      <dsp:nvSpPr>
        <dsp:cNvPr id="0" name=""/>
        <dsp:cNvSpPr/>
      </dsp:nvSpPr>
      <dsp:spPr>
        <a:xfrm>
          <a:off x="0" y="289970"/>
          <a:ext cx="8538934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716" tIns="395732" rIns="66271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 cada 12 - 18 meses</a:t>
          </a:r>
          <a:endParaRPr lang="pt-BR" sz="1900" kern="1200" dirty="0"/>
        </a:p>
      </dsp:txBody>
      <dsp:txXfrm>
        <a:off x="0" y="289970"/>
        <a:ext cx="8538934" cy="807975"/>
      </dsp:txXfrm>
    </dsp:sp>
    <dsp:sp modelId="{8F04AEB2-292A-4484-943F-6012FF677AD1}">
      <dsp:nvSpPr>
        <dsp:cNvPr id="0" name=""/>
        <dsp:cNvSpPr/>
      </dsp:nvSpPr>
      <dsp:spPr>
        <a:xfrm>
          <a:off x="426946" y="9530"/>
          <a:ext cx="5977253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26" tIns="0" rIns="22592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Curso Básico Dirigente</a:t>
          </a:r>
          <a:endParaRPr lang="pt-BR" sz="1900" kern="1200" dirty="0"/>
        </a:p>
      </dsp:txBody>
      <dsp:txXfrm>
        <a:off x="454326" y="36910"/>
        <a:ext cx="5922493" cy="506120"/>
      </dsp:txXfrm>
    </dsp:sp>
    <dsp:sp modelId="{003DF58E-FC31-4C14-A75A-E7FBDB666899}">
      <dsp:nvSpPr>
        <dsp:cNvPr id="0" name=""/>
        <dsp:cNvSpPr/>
      </dsp:nvSpPr>
      <dsp:spPr>
        <a:xfrm>
          <a:off x="0" y="1480985"/>
          <a:ext cx="8538934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716" tIns="395732" rIns="66271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 cada 18 - 24 meses</a:t>
          </a:r>
          <a:endParaRPr lang="pt-BR" sz="1900" kern="1200" dirty="0"/>
        </a:p>
      </dsp:txBody>
      <dsp:txXfrm>
        <a:off x="0" y="1480985"/>
        <a:ext cx="8538934" cy="807975"/>
      </dsp:txXfrm>
    </dsp:sp>
    <dsp:sp modelId="{6DB16209-4BFD-48E7-A343-E3FE9B3F58AE}">
      <dsp:nvSpPr>
        <dsp:cNvPr id="0" name=""/>
        <dsp:cNvSpPr/>
      </dsp:nvSpPr>
      <dsp:spPr>
        <a:xfrm>
          <a:off x="426946" y="1200545"/>
          <a:ext cx="5977253" cy="56088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26" tIns="0" rIns="22592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Curso Básico Ramo Lobinho</a:t>
          </a:r>
          <a:endParaRPr lang="pt-BR" sz="1900" kern="1200" dirty="0"/>
        </a:p>
      </dsp:txBody>
      <dsp:txXfrm>
        <a:off x="454326" y="1227925"/>
        <a:ext cx="5922493" cy="506120"/>
      </dsp:txXfrm>
    </dsp:sp>
    <dsp:sp modelId="{32E6A471-E960-4046-A197-F84303A50A90}">
      <dsp:nvSpPr>
        <dsp:cNvPr id="0" name=""/>
        <dsp:cNvSpPr/>
      </dsp:nvSpPr>
      <dsp:spPr>
        <a:xfrm>
          <a:off x="0" y="2672000"/>
          <a:ext cx="8538934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716" tIns="395732" rIns="66271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 cada 18 - 24 meses</a:t>
          </a:r>
          <a:endParaRPr lang="pt-BR" sz="1900" kern="1200" dirty="0"/>
        </a:p>
      </dsp:txBody>
      <dsp:txXfrm>
        <a:off x="0" y="2672000"/>
        <a:ext cx="8538934" cy="807975"/>
      </dsp:txXfrm>
    </dsp:sp>
    <dsp:sp modelId="{CAEA542F-817E-43B5-8EAA-914D5A4C8572}">
      <dsp:nvSpPr>
        <dsp:cNvPr id="0" name=""/>
        <dsp:cNvSpPr/>
      </dsp:nvSpPr>
      <dsp:spPr>
        <a:xfrm>
          <a:off x="426946" y="2391560"/>
          <a:ext cx="5977253" cy="56088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26" tIns="0" rIns="22592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Curso Básico Ramo Escoteiro</a:t>
          </a:r>
          <a:endParaRPr lang="pt-BR" sz="1900" kern="1200" dirty="0"/>
        </a:p>
      </dsp:txBody>
      <dsp:txXfrm>
        <a:off x="454326" y="2418940"/>
        <a:ext cx="5922493" cy="506120"/>
      </dsp:txXfrm>
    </dsp:sp>
    <dsp:sp modelId="{574B3FEF-C8AC-4950-8AA9-006AC9911EDC}">
      <dsp:nvSpPr>
        <dsp:cNvPr id="0" name=""/>
        <dsp:cNvSpPr/>
      </dsp:nvSpPr>
      <dsp:spPr>
        <a:xfrm>
          <a:off x="0" y="3863015"/>
          <a:ext cx="8538934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716" tIns="395732" rIns="66271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 cada 18 - 30 meses</a:t>
          </a:r>
          <a:endParaRPr lang="pt-BR" sz="1900" kern="1200" dirty="0"/>
        </a:p>
      </dsp:txBody>
      <dsp:txXfrm>
        <a:off x="0" y="3863015"/>
        <a:ext cx="8538934" cy="807975"/>
      </dsp:txXfrm>
    </dsp:sp>
    <dsp:sp modelId="{F0644407-513B-4E8F-8053-D10D0DCE4266}">
      <dsp:nvSpPr>
        <dsp:cNvPr id="0" name=""/>
        <dsp:cNvSpPr/>
      </dsp:nvSpPr>
      <dsp:spPr>
        <a:xfrm>
          <a:off x="426946" y="3582575"/>
          <a:ext cx="5977253" cy="5608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926" tIns="0" rIns="22592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Curso Básico Ramo Sênior</a:t>
          </a:r>
          <a:endParaRPr lang="pt-BR" sz="1900" kern="1200" dirty="0"/>
        </a:p>
      </dsp:txBody>
      <dsp:txXfrm>
        <a:off x="454326" y="3609955"/>
        <a:ext cx="5922493" cy="5061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70E91-86D4-475D-AF5D-A5A777333903}">
      <dsp:nvSpPr>
        <dsp:cNvPr id="0" name=""/>
        <dsp:cNvSpPr/>
      </dsp:nvSpPr>
      <dsp:spPr>
        <a:xfrm>
          <a:off x="2846" y="1189"/>
          <a:ext cx="7915186" cy="2277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 smtClean="0"/>
            <a:t>NÃO É PERMITIDO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(capítulo 15 POR)</a:t>
          </a:r>
          <a:endParaRPr lang="pt-BR" sz="1800" kern="1200" dirty="0"/>
        </a:p>
      </dsp:txBody>
      <dsp:txXfrm>
        <a:off x="69539" y="67882"/>
        <a:ext cx="7781800" cy="2143665"/>
      </dsp:txXfrm>
    </dsp:sp>
    <dsp:sp modelId="{7B2674C3-4419-449D-8B63-DE92E576E8BE}">
      <dsp:nvSpPr>
        <dsp:cNvPr id="0" name=""/>
        <dsp:cNvSpPr/>
      </dsp:nvSpPr>
      <dsp:spPr>
        <a:xfrm>
          <a:off x="2846" y="2490062"/>
          <a:ext cx="2498480" cy="2277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Jovem e Adulto dormir na mesma barraca</a:t>
          </a:r>
          <a:endParaRPr lang="pt-BR" sz="2900" kern="1200" dirty="0"/>
        </a:p>
      </dsp:txBody>
      <dsp:txXfrm>
        <a:off x="69539" y="2556755"/>
        <a:ext cx="2365094" cy="2143665"/>
      </dsp:txXfrm>
    </dsp:sp>
    <dsp:sp modelId="{9452E633-9856-4416-AAD4-96685F083967}">
      <dsp:nvSpPr>
        <dsp:cNvPr id="0" name=""/>
        <dsp:cNvSpPr/>
      </dsp:nvSpPr>
      <dsp:spPr>
        <a:xfrm>
          <a:off x="2711199" y="2490062"/>
          <a:ext cx="2498480" cy="2277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Jovem e Adulto tomar banho juntos</a:t>
          </a:r>
          <a:endParaRPr lang="pt-BR" sz="2900" kern="1200" dirty="0"/>
        </a:p>
      </dsp:txBody>
      <dsp:txXfrm>
        <a:off x="2777892" y="2556755"/>
        <a:ext cx="2365094" cy="2143665"/>
      </dsp:txXfrm>
    </dsp:sp>
    <dsp:sp modelId="{8754A6A6-10DD-4A85-BD17-4779A3D4F656}">
      <dsp:nvSpPr>
        <dsp:cNvPr id="0" name=""/>
        <dsp:cNvSpPr/>
      </dsp:nvSpPr>
      <dsp:spPr>
        <a:xfrm>
          <a:off x="5419552" y="2490062"/>
          <a:ext cx="2498480" cy="2277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Conversa particular longe da vista dos demais</a:t>
          </a:r>
          <a:endParaRPr lang="pt-BR" sz="2900" kern="1200" dirty="0"/>
        </a:p>
      </dsp:txBody>
      <dsp:txXfrm>
        <a:off x="5486245" y="2556755"/>
        <a:ext cx="2365094" cy="214366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70E91-86D4-475D-AF5D-A5A777333903}">
      <dsp:nvSpPr>
        <dsp:cNvPr id="0" name=""/>
        <dsp:cNvSpPr/>
      </dsp:nvSpPr>
      <dsp:spPr>
        <a:xfrm>
          <a:off x="3995" y="1189"/>
          <a:ext cx="7912888" cy="2277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 smtClean="0"/>
            <a:t>NÃO SÃO PERMITIDOS</a:t>
          </a:r>
        </a:p>
      </dsp:txBody>
      <dsp:txXfrm>
        <a:off x="70688" y="67882"/>
        <a:ext cx="7779502" cy="2143665"/>
      </dsp:txXfrm>
    </dsp:sp>
    <dsp:sp modelId="{51DD6074-0FBB-416E-A678-0DF434E80A53}">
      <dsp:nvSpPr>
        <dsp:cNvPr id="0" name=""/>
        <dsp:cNvSpPr/>
      </dsp:nvSpPr>
      <dsp:spPr>
        <a:xfrm>
          <a:off x="3995" y="2490062"/>
          <a:ext cx="2413393" cy="2277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 smtClean="0"/>
            <a:t>Trotes</a:t>
          </a:r>
        </a:p>
      </dsp:txBody>
      <dsp:txXfrm>
        <a:off x="70688" y="2556755"/>
        <a:ext cx="2280007" cy="2143665"/>
      </dsp:txXfrm>
    </dsp:sp>
    <dsp:sp modelId="{9DBE568E-7EBD-4438-8EE9-3C39A6EA0DBF}">
      <dsp:nvSpPr>
        <dsp:cNvPr id="0" name=""/>
        <dsp:cNvSpPr/>
      </dsp:nvSpPr>
      <dsp:spPr>
        <a:xfrm>
          <a:off x="2620113" y="2490062"/>
          <a:ext cx="5296770" cy="2277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 smtClean="0"/>
            <a:t>Ações constrangedoras</a:t>
          </a:r>
        </a:p>
      </dsp:txBody>
      <dsp:txXfrm>
        <a:off x="2686806" y="2556755"/>
        <a:ext cx="5163384" cy="2143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4823D-7493-4303-999F-1B32784A5720}">
      <dsp:nvSpPr>
        <dsp:cNvPr id="0" name=""/>
        <dsp:cNvSpPr/>
      </dsp:nvSpPr>
      <dsp:spPr>
        <a:xfrm>
          <a:off x="-5305241" y="-812484"/>
          <a:ext cx="6317321" cy="63173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745EC-93CA-421A-86D7-4D2C6A893FCF}">
      <dsp:nvSpPr>
        <dsp:cNvPr id="0" name=""/>
        <dsp:cNvSpPr/>
      </dsp:nvSpPr>
      <dsp:spPr>
        <a:xfrm>
          <a:off x="442601" y="293178"/>
          <a:ext cx="3714962" cy="586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Associados Carentes</a:t>
          </a:r>
          <a:endParaRPr lang="pt-BR" sz="2000" kern="1200" dirty="0"/>
        </a:p>
      </dsp:txBody>
      <dsp:txXfrm>
        <a:off x="442601" y="293178"/>
        <a:ext cx="3714962" cy="586731"/>
      </dsp:txXfrm>
    </dsp:sp>
    <dsp:sp modelId="{4EE1666A-D524-426F-A9FC-C18FB3F4FCD3}">
      <dsp:nvSpPr>
        <dsp:cNvPr id="0" name=""/>
        <dsp:cNvSpPr/>
      </dsp:nvSpPr>
      <dsp:spPr>
        <a:xfrm>
          <a:off x="75894" y="219836"/>
          <a:ext cx="733414" cy="733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5F83A-8275-419D-B2FF-96A5B080C48B}">
      <dsp:nvSpPr>
        <dsp:cNvPr id="0" name=""/>
        <dsp:cNvSpPr/>
      </dsp:nvSpPr>
      <dsp:spPr>
        <a:xfrm>
          <a:off x="863036" y="1172994"/>
          <a:ext cx="3294527" cy="586731"/>
        </a:xfrm>
        <a:prstGeom prst="rect">
          <a:avLst/>
        </a:prstGeom>
        <a:solidFill>
          <a:schemeClr val="accent3">
            <a:hueOff val="-2527916"/>
            <a:satOff val="7276"/>
            <a:lumOff val="1323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Lojas Escoteiras</a:t>
          </a:r>
          <a:endParaRPr lang="pt-BR" sz="2000" kern="1200" dirty="0"/>
        </a:p>
      </dsp:txBody>
      <dsp:txXfrm>
        <a:off x="863036" y="1172994"/>
        <a:ext cx="3294527" cy="586731"/>
      </dsp:txXfrm>
    </dsp:sp>
    <dsp:sp modelId="{50C0E593-6A89-4F1C-8E59-1827DC4B50B1}">
      <dsp:nvSpPr>
        <dsp:cNvPr id="0" name=""/>
        <dsp:cNvSpPr/>
      </dsp:nvSpPr>
      <dsp:spPr>
        <a:xfrm>
          <a:off x="496329" y="1099652"/>
          <a:ext cx="733414" cy="733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-2527916"/>
              <a:satOff val="7276"/>
              <a:lumOff val="1323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1AE5C-1C4D-454C-B7A8-EA4DDF8F286A}">
      <dsp:nvSpPr>
        <dsp:cNvPr id="0" name=""/>
        <dsp:cNvSpPr/>
      </dsp:nvSpPr>
      <dsp:spPr>
        <a:xfrm>
          <a:off x="992076" y="2052810"/>
          <a:ext cx="3165488" cy="586731"/>
        </a:xfrm>
        <a:prstGeom prst="rect">
          <a:avLst/>
        </a:prstGeom>
        <a:solidFill>
          <a:schemeClr val="accent3">
            <a:hueOff val="-5055831"/>
            <a:satOff val="14551"/>
            <a:lumOff val="2646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Governança</a:t>
          </a:r>
          <a:endParaRPr lang="pt-BR" sz="2000" kern="1200" dirty="0"/>
        </a:p>
      </dsp:txBody>
      <dsp:txXfrm>
        <a:off x="992076" y="2052810"/>
        <a:ext cx="3165488" cy="586731"/>
      </dsp:txXfrm>
    </dsp:sp>
    <dsp:sp modelId="{C879FEED-15C2-4E31-8CEF-DCD8DF42541D}">
      <dsp:nvSpPr>
        <dsp:cNvPr id="0" name=""/>
        <dsp:cNvSpPr/>
      </dsp:nvSpPr>
      <dsp:spPr>
        <a:xfrm>
          <a:off x="625368" y="1979468"/>
          <a:ext cx="733414" cy="733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-5055831"/>
              <a:satOff val="14551"/>
              <a:lumOff val="2646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1847E-6F08-4B0F-8490-CCF144625EEA}">
      <dsp:nvSpPr>
        <dsp:cNvPr id="0" name=""/>
        <dsp:cNvSpPr/>
      </dsp:nvSpPr>
      <dsp:spPr>
        <a:xfrm>
          <a:off x="863036" y="2932626"/>
          <a:ext cx="3294527" cy="586731"/>
        </a:xfrm>
        <a:prstGeom prst="rect">
          <a:avLst/>
        </a:prstGeom>
        <a:solidFill>
          <a:schemeClr val="accent3">
            <a:hueOff val="-7583747"/>
            <a:satOff val="21827"/>
            <a:lumOff val="397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Atualização Nome &amp; Logo</a:t>
          </a:r>
          <a:endParaRPr lang="pt-BR" sz="2000" kern="1200" dirty="0"/>
        </a:p>
      </dsp:txBody>
      <dsp:txXfrm>
        <a:off x="863036" y="2932626"/>
        <a:ext cx="3294527" cy="586731"/>
      </dsp:txXfrm>
    </dsp:sp>
    <dsp:sp modelId="{2A58D4D2-23F4-47C5-83E8-D44D1A713B74}">
      <dsp:nvSpPr>
        <dsp:cNvPr id="0" name=""/>
        <dsp:cNvSpPr/>
      </dsp:nvSpPr>
      <dsp:spPr>
        <a:xfrm>
          <a:off x="496329" y="2859284"/>
          <a:ext cx="733414" cy="733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-7583747"/>
              <a:satOff val="21827"/>
              <a:lumOff val="397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2E551-FACB-487F-853C-6A4FF0F7DA5C}">
      <dsp:nvSpPr>
        <dsp:cNvPr id="0" name=""/>
        <dsp:cNvSpPr/>
      </dsp:nvSpPr>
      <dsp:spPr>
        <a:xfrm>
          <a:off x="442601" y="3812442"/>
          <a:ext cx="3714962" cy="586731"/>
        </a:xfrm>
        <a:prstGeom prst="rect">
          <a:avLst/>
        </a:prstGeom>
        <a:solidFill>
          <a:schemeClr val="accent3">
            <a:hueOff val="-10111663"/>
            <a:satOff val="29102"/>
            <a:lumOff val="5293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57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Custos, Patrocínios</a:t>
          </a:r>
          <a:endParaRPr lang="pt-BR" sz="2000" kern="1200" dirty="0"/>
        </a:p>
      </dsp:txBody>
      <dsp:txXfrm>
        <a:off x="442601" y="3812442"/>
        <a:ext cx="3714962" cy="586731"/>
      </dsp:txXfrm>
    </dsp:sp>
    <dsp:sp modelId="{400B5F02-8DEC-45A0-BDCB-D2C15EA884BA}">
      <dsp:nvSpPr>
        <dsp:cNvPr id="0" name=""/>
        <dsp:cNvSpPr/>
      </dsp:nvSpPr>
      <dsp:spPr>
        <a:xfrm>
          <a:off x="75894" y="3739100"/>
          <a:ext cx="733414" cy="733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-10111663"/>
              <a:satOff val="29102"/>
              <a:lumOff val="5293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BD48F-157D-4D4C-89D5-11C58C00A0E9}">
      <dsp:nvSpPr>
        <dsp:cNvPr id="0" name=""/>
        <dsp:cNvSpPr/>
      </dsp:nvSpPr>
      <dsp:spPr>
        <a:xfrm>
          <a:off x="0" y="1694553"/>
          <a:ext cx="8352928" cy="3288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604012" rIns="64828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Conhecimentos de técnicas escoteiras, mateiras e de segurança, barracas, lixo, cozinha, </a:t>
          </a:r>
          <a:r>
            <a:rPr lang="pt-BR" sz="2300" kern="1200" dirty="0" err="1" smtClean="0"/>
            <a:t>pioneirias</a:t>
          </a:r>
          <a:r>
            <a:rPr lang="pt-BR" sz="2300" kern="1200" dirty="0" smtClean="0"/>
            <a:t>, ...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Prioridade: atividades em contato com a natureza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Jogos amplos, noturnos, fogo de conselho, ...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Pernoite em barraca, rede, abrigo natural ou ao relento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Plenitude da vida em equipe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Ambiente de camaradagem e fraternidade escoteira</a:t>
          </a:r>
        </a:p>
      </dsp:txBody>
      <dsp:txXfrm>
        <a:off x="0" y="1694553"/>
        <a:ext cx="8352928" cy="3288600"/>
      </dsp:txXfrm>
    </dsp:sp>
    <dsp:sp modelId="{D26DBC90-EB2E-477E-88CC-4D0E1E5FF067}">
      <dsp:nvSpPr>
        <dsp:cNvPr id="0" name=""/>
        <dsp:cNvSpPr/>
      </dsp:nvSpPr>
      <dsp:spPr>
        <a:xfrm>
          <a:off x="417646" y="769971"/>
          <a:ext cx="5847049" cy="856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Acampamentos e Acantonamentos</a:t>
          </a:r>
          <a:endParaRPr lang="pt-BR" sz="2900" kern="1200" dirty="0"/>
        </a:p>
      </dsp:txBody>
      <dsp:txXfrm>
        <a:off x="459436" y="811761"/>
        <a:ext cx="5763469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pt-BR"/>
              <a:pPr/>
              <a:t>11/03/2014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pt-BR"/>
              <a:pPr/>
              <a:t>11/03/2014</a:t>
            </a:fld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Clique para editar o texto mestre</a:t>
            </a:r>
          </a:p>
          <a:p>
            <a:pPr lvl="1"/>
            <a:r>
              <a:rPr/>
              <a:t>Segundo nível</a:t>
            </a:r>
          </a:p>
          <a:p>
            <a:pPr lvl="2"/>
            <a:r>
              <a:rPr/>
              <a:t>Terceiro nível</a:t>
            </a:r>
          </a:p>
          <a:p>
            <a:pPr lvl="3"/>
            <a:r>
              <a:rPr/>
              <a:t>Quarto nível</a:t>
            </a:r>
          </a:p>
          <a:p>
            <a:pPr lvl="4"/>
            <a:r>
              <a:rPr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45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29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 bwMode="hidden">
          <a:xfrm>
            <a:off x="0" y="2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pt-BR" sz="1800" noProof="0" dirty="0"/>
          </a:p>
        </p:txBody>
      </p:sp>
      <p:sp>
        <p:nvSpPr>
          <p:cNvPr id="15" name="Retângulo 14"/>
          <p:cNvSpPr/>
          <p:nvPr/>
        </p:nvSpPr>
        <p:spPr bwMode="hidden">
          <a:xfrm>
            <a:off x="0" y="4810565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 useBgFill="1">
        <p:nvSpPr>
          <p:cNvPr id="20" name="Forma livre 9"/>
          <p:cNvSpPr>
            <a:spLocks/>
          </p:cNvSpPr>
          <p:nvPr/>
        </p:nvSpPr>
        <p:spPr bwMode="white">
          <a:xfrm>
            <a:off x="795" y="4714635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pt-BR" sz="1800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pt-BR" sz="1800" noProof="0" dirty="0"/>
          </a:p>
        </p:txBody>
      </p:sp>
      <p:sp>
        <p:nvSpPr>
          <p:cNvPr id="9" name="Forma livre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pt-BR" sz="1800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2108" y="685800"/>
            <a:ext cx="5597089" cy="5486400"/>
          </a:xfrm>
        </p:spPr>
        <p:txBody>
          <a:bodyPr vert="eaVert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4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8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9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4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2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8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39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6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41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01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44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86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5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3"/>
            <a:ext cx="9144000" cy="481056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 bwMode="hidden">
          <a:xfrm>
            <a:off x="0" y="2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2108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16" name="Forma livre 9"/>
          <p:cNvSpPr>
            <a:spLocks/>
          </p:cNvSpPr>
          <p:nvPr/>
        </p:nvSpPr>
        <p:spPr bwMode="hidden">
          <a:xfrm>
            <a:off x="795" y="4714635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pt-BR" sz="1800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07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2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39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24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90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05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27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73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04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7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2108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043">
              <a:defRPr sz="1600"/>
            </a:lvl6pPr>
            <a:lvl7pPr marL="1920043">
              <a:defRPr sz="1600"/>
            </a:lvl7pPr>
            <a:lvl8pPr marL="1920043">
              <a:defRPr sz="1600"/>
            </a:lvl8pPr>
            <a:lvl9pPr marL="1920043"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043">
              <a:defRPr sz="1600"/>
            </a:lvl5pPr>
            <a:lvl6pPr marL="1920043">
              <a:defRPr sz="1600"/>
            </a:lvl6pPr>
            <a:lvl7pPr marL="1920043">
              <a:defRPr sz="1600"/>
            </a:lvl7pPr>
            <a:lvl8pPr marL="1920043">
              <a:defRPr sz="1600"/>
            </a:lvl8pPr>
            <a:lvl9pPr marL="1920043"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66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00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60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67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51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6823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2322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0367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148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836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2108" y="1905001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42108" y="2743203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043">
              <a:defRPr sz="1600"/>
            </a:lvl6pPr>
            <a:lvl7pPr marL="1920043">
              <a:defRPr sz="1600"/>
            </a:lvl7pPr>
            <a:lvl8pPr marL="1920043">
              <a:defRPr sz="1600" baseline="0"/>
            </a:lvl8pPr>
            <a:lvl9pPr marL="1920043">
              <a:defRPr sz="1600"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86329" y="1905001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86329" y="2743203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043">
              <a:defRPr sz="1600"/>
            </a:lvl5pPr>
            <a:lvl6pPr marL="1920043">
              <a:defRPr sz="1600"/>
            </a:lvl6pPr>
            <a:lvl7pPr marL="1920043">
              <a:defRPr sz="1600"/>
            </a:lvl7pPr>
            <a:lvl8pPr marL="1920043">
              <a:defRPr sz="1600"/>
            </a:lvl8pPr>
            <a:lvl9pPr marL="1920043"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047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4895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93652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8864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278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044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7613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318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4408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141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467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9991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79783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78392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42804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999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027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909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7309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0677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pt-BR" sz="1800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82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5163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4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79338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21088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67297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621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3226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7120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234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7592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4342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198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895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3549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68174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97847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Gill San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06822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454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41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pt-BR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280494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30" tIns="45716" rIns="91430" bIns="45716" rtlCol="0" anchor="b">
            <a:normAutofit/>
          </a:bodyPr>
          <a:lstStyle/>
          <a:p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9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 bwMode="hidden">
          <a:xfrm>
            <a:off x="0" y="1535911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pt-BR" sz="1800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608263" y="6420898"/>
            <a:ext cx="723215" cy="236030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pt-BR" noProof="0" smtClean="0"/>
              <a:pPr/>
              <a:t>11/03/2014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42109" y="6420898"/>
            <a:ext cx="5259169" cy="236030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38" name="Forma livre 9"/>
          <p:cNvSpPr>
            <a:spLocks/>
          </p:cNvSpPr>
          <p:nvPr/>
        </p:nvSpPr>
        <p:spPr bwMode="white">
          <a:xfrm>
            <a:off x="795" y="1470259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pt-BR" sz="1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06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92" indent="-274292" algn="l" defTabSz="914306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555" indent="-274292" algn="l" defTabSz="914306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8" indent="-274292" algn="l" defTabSz="914306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05" indent="-274292" algn="l" defTabSz="914306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043" indent="-274292" algn="l" defTabSz="914306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82" indent="-274292" algn="l" defTabSz="914306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indent="-274292" algn="l" defTabSz="914306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358" indent="-274292" algn="l" defTabSz="914306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796" indent="-274292" algn="l" defTabSz="914306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6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0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5F92-6C29-49A4-867A-57801BEE6D9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11/03/2014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D792-469E-4E44-94F7-8E87F89DA2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6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1" y="3536156"/>
            <a:ext cx="735806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pitchFamily="-65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1151930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pitchFamily="-65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23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241068" indent="-241068" algn="ctr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522314" indent="-200890" algn="ctr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803561" indent="-160712" algn="ctr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124987" indent="-160712" algn="ctr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446410" indent="-160712" algn="ctr" rtl="0" eaLnBrk="0" fontAlgn="base" hangingPunct="0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94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32140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589248" indent="-40176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901728" indent="-40176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214208" indent="-40176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526688" indent="-40176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839168" indent="-40176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160576" indent="-401760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2481984" indent="-401760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2803391" indent="-401760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3124800" indent="-401760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3536156"/>
            <a:ext cx="735806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pitchFamily="-65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151930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pitchFamily="-65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4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pitchFamily="-65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pitchFamily="-65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pitchFamily="-65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pitchFamily="-65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pitchFamily="-65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5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-65" charset="0"/>
          <a:ea typeface="ヒラギノ角ゴ ProN W3" pitchFamily="-65" charset="-128"/>
          <a:cs typeface="ヒラギノ角ゴ ProN W3" pitchFamily="-65" charset="-128"/>
          <a:sym typeface="Gill Sans" pitchFamily="-65" charset="0"/>
        </a:defRPr>
      </a:lvl9pPr>
    </p:titleStyle>
    <p:bodyStyle>
      <a:lvl1pPr marL="589308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1pPr>
      <a:lvl2pPr marL="901820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2pPr>
      <a:lvl3pPr marL="1214332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3pPr>
      <a:lvl4pPr marL="1526844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4pPr>
      <a:lvl5pPr marL="1839356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5pPr>
      <a:lvl6pPr marL="2160797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6pPr>
      <a:lvl7pPr marL="2482238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7pPr>
      <a:lvl8pPr marL="2803679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8pPr>
      <a:lvl9pPr marL="3125120" indent="-401801" algn="l" rtl="0" fontAlgn="base">
        <a:spcBef>
          <a:spcPts val="1687"/>
        </a:spcBef>
        <a:spcAft>
          <a:spcPct val="0"/>
        </a:spcAft>
        <a:buSzPct val="171000"/>
        <a:buFont typeface="Gill Sans" pitchFamily="-65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65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jp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0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8.jp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56.jpe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7.png"/><Relationship Id="rId7" Type="http://schemas.openxmlformats.org/officeDocument/2006/relationships/image" Target="../media/image5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7.png"/><Relationship Id="rId9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7.png"/><Relationship Id="rId7" Type="http://schemas.openxmlformats.org/officeDocument/2006/relationships/image" Target="../media/image6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7.png"/><Relationship Id="rId7" Type="http://schemas.openxmlformats.org/officeDocument/2006/relationships/image" Target="../media/image6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7.png"/><Relationship Id="rId7" Type="http://schemas.openxmlformats.org/officeDocument/2006/relationships/image" Target="../media/image7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7.png"/><Relationship Id="rId7" Type="http://schemas.openxmlformats.org/officeDocument/2006/relationships/image" Target="../media/image7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65.png"/><Relationship Id="rId4" Type="http://schemas.openxmlformats.org/officeDocument/2006/relationships/image" Target="../media/image36.png"/><Relationship Id="rId9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1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g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g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6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6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g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g"/></Relationships>
</file>

<file path=ppt/slides/_rels/slide7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7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437112"/>
            <a:ext cx="8568952" cy="1440160"/>
          </a:xfrm>
          <a:prstGeom prst="rect">
            <a:avLst/>
          </a:prstGeom>
          <a:noFill/>
        </p:spPr>
        <p:txBody>
          <a:bodyPr wrap="square" lIns="91430" tIns="45716" rIns="91430" bIns="45716" anchor="ctr" anchorCtr="1">
            <a:noAutofit/>
          </a:bodyPr>
          <a:lstStyle/>
          <a:p>
            <a:pPr algn="ctr"/>
            <a:r>
              <a:rPr lang="pt-BR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Construindo Pessoas para um Mundo Melhor!</a:t>
            </a:r>
          </a:p>
        </p:txBody>
      </p:sp>
      <p:pic>
        <p:nvPicPr>
          <p:cNvPr id="8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7551" r="5427" b="5756"/>
          <a:stretch/>
        </p:blipFill>
        <p:spPr bwMode="auto">
          <a:xfrm>
            <a:off x="3377045" y="280555"/>
            <a:ext cx="2410692" cy="32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667" y="2060849"/>
            <a:ext cx="8394918" cy="1752600"/>
          </a:xfr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rgbClr val="00B050"/>
                </a:solidFill>
              </a:rPr>
              <a:t>RAMO ESCOTEIRO</a:t>
            </a:r>
          </a:p>
          <a:p>
            <a:r>
              <a:rPr lang="pt-BR" sz="6000" b="1" dirty="0">
                <a:solidFill>
                  <a:srgbClr val="00B050"/>
                </a:solidFill>
              </a:rPr>
              <a:t>LIS DE OURO</a:t>
            </a: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18189" y="4293097"/>
            <a:ext cx="5554213" cy="523220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REGRA 174 - DISTINTIVOS ESPECIAIS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2060850"/>
            <a:ext cx="24193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1538" y="4941168"/>
            <a:ext cx="8322910" cy="1569660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/>
            <a:r>
              <a:rPr lang="pt-BR" sz="2400" dirty="0">
                <a:solidFill>
                  <a:prstClr val="black"/>
                </a:solidFill>
              </a:rPr>
              <a:t>Os Distintivos Especiais nos Ramos estão estreitamente relacionados ao sistema de progressão, às Insígnias de Interesse Especial e às especialidades. Sua concessão acontecerá na forma e sob as seguintes condições:</a:t>
            </a:r>
          </a:p>
        </p:txBody>
      </p:sp>
    </p:spTree>
    <p:extLst>
      <p:ext uri="{BB962C8B-B14F-4D97-AF65-F5344CB8AC3E}">
        <p14:creationId xmlns:p14="http://schemas.microsoft.com/office/powerpoint/2010/main" val="12260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538" y="1750114"/>
            <a:ext cx="8538934" cy="4775230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chemeClr val="tx1"/>
                </a:solidFill>
              </a:rPr>
              <a:t>Requisitos:</a:t>
            </a:r>
          </a:p>
          <a:p>
            <a:pPr algn="l"/>
            <a:r>
              <a:rPr lang="pt-BR" sz="2800" dirty="0">
                <a:solidFill>
                  <a:schemeClr val="tx1"/>
                </a:solidFill>
              </a:rPr>
              <a:t>• Tenha realizado a totalidade das atividades previstas no Guia da Aventura Escoteira - Rumo e Travessia;</a:t>
            </a:r>
          </a:p>
          <a:p>
            <a:pPr algn="l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1480"/>
            <a:ext cx="2736304" cy="34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154817"/>
            <a:ext cx="3484456" cy="180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4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538" y="1750114"/>
            <a:ext cx="8538934" cy="4775230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chemeClr val="tx1"/>
                </a:solidFill>
              </a:rPr>
              <a:t>Requisitos:</a:t>
            </a:r>
          </a:p>
          <a:p>
            <a:pPr algn="l"/>
            <a:r>
              <a:rPr lang="pt-BR" sz="2800" dirty="0">
                <a:solidFill>
                  <a:schemeClr val="tx1"/>
                </a:solidFill>
              </a:rPr>
              <a:t>• Possuir o Cordão Vermelho e Branco;</a:t>
            </a:r>
          </a:p>
          <a:p>
            <a:pPr marL="365087" lvl="1" algn="just"/>
            <a:r>
              <a:rPr lang="pt-BR" sz="2400" dirty="0">
                <a:solidFill>
                  <a:schemeClr val="tx1"/>
                </a:solidFill>
              </a:rPr>
              <a:t>concedido pela </a:t>
            </a:r>
            <a:r>
              <a:rPr lang="pt-BR" sz="2400" b="1" dirty="0">
                <a:solidFill>
                  <a:srgbClr val="FF0000"/>
                </a:solidFill>
              </a:rPr>
              <a:t>Diretoria do Nível Local </a:t>
            </a:r>
            <a:r>
              <a:rPr lang="pt-BR" sz="2400" dirty="0">
                <a:solidFill>
                  <a:schemeClr val="tx1"/>
                </a:solidFill>
              </a:rPr>
              <a:t>por proposta dos </a:t>
            </a:r>
            <a:r>
              <a:rPr lang="pt-BR" sz="2400" b="1" dirty="0" err="1">
                <a:solidFill>
                  <a:srgbClr val="FF0000"/>
                </a:solidFill>
              </a:rPr>
              <a:t>escotistas</a:t>
            </a:r>
            <a:r>
              <a:rPr lang="pt-BR" sz="2400" b="1" dirty="0">
                <a:solidFill>
                  <a:srgbClr val="FF0000"/>
                </a:solidFill>
              </a:rPr>
              <a:t> da Seção</a:t>
            </a:r>
            <a:r>
              <a:rPr lang="pt-BR" sz="2400" dirty="0">
                <a:solidFill>
                  <a:schemeClr val="tx1"/>
                </a:solidFill>
              </a:rPr>
              <a:t>, ao Escoteiro portador do </a:t>
            </a:r>
            <a:r>
              <a:rPr lang="pt-BR" sz="2400" b="1" dirty="0">
                <a:solidFill>
                  <a:srgbClr val="FF0000"/>
                </a:solidFill>
              </a:rPr>
              <a:t>Cordão de Eficiência verde e amarelo</a:t>
            </a:r>
            <a:r>
              <a:rPr lang="pt-BR" sz="2400" dirty="0">
                <a:solidFill>
                  <a:schemeClr val="tx1"/>
                </a:solidFill>
              </a:rPr>
              <a:t> e especialmente recomendado pela </a:t>
            </a:r>
            <a:r>
              <a:rPr lang="pt-BR" sz="2400" b="1" dirty="0">
                <a:solidFill>
                  <a:srgbClr val="FF0000"/>
                </a:solidFill>
              </a:rPr>
              <a:t>Corte de Honra </a:t>
            </a:r>
            <a:r>
              <a:rPr lang="pt-BR" sz="2400" dirty="0">
                <a:solidFill>
                  <a:schemeClr val="tx1"/>
                </a:solidFill>
              </a:rPr>
              <a:t>de sua Tropa que possuir, no mínimo, </a:t>
            </a:r>
            <a:r>
              <a:rPr lang="pt-BR" sz="2400" b="1" dirty="0">
                <a:solidFill>
                  <a:srgbClr val="FF0000"/>
                </a:solidFill>
              </a:rPr>
              <a:t>doze especialidades</a:t>
            </a:r>
            <a:r>
              <a:rPr lang="pt-BR" sz="2400" dirty="0">
                <a:solidFill>
                  <a:schemeClr val="tx1"/>
                </a:solidFill>
              </a:rPr>
              <a:t>, estando entre estas especialidade conquistadas, a especialidade de </a:t>
            </a:r>
            <a:r>
              <a:rPr lang="pt-BR" sz="2400" b="1" dirty="0">
                <a:solidFill>
                  <a:srgbClr val="FF0000"/>
                </a:solidFill>
              </a:rPr>
              <a:t>Primeiros Socorros, no nível 2</a:t>
            </a:r>
            <a:r>
              <a:rPr lang="pt-BR" sz="2400" dirty="0">
                <a:solidFill>
                  <a:schemeClr val="tx1"/>
                </a:solidFill>
              </a:rPr>
              <a:t>, e mais </a:t>
            </a:r>
            <a:r>
              <a:rPr lang="pt-BR" sz="2400" b="1" dirty="0">
                <a:solidFill>
                  <a:srgbClr val="FF0000"/>
                </a:solidFill>
              </a:rPr>
              <a:t>três</a:t>
            </a:r>
            <a:r>
              <a:rPr lang="pt-BR" sz="2400" dirty="0">
                <a:solidFill>
                  <a:schemeClr val="tx1"/>
                </a:solidFill>
              </a:rPr>
              <a:t> especialidades do Ramo de conhecimentos </a:t>
            </a:r>
            <a:r>
              <a:rPr lang="pt-BR" sz="2400" b="1" dirty="0">
                <a:solidFill>
                  <a:srgbClr val="FF0000"/>
                </a:solidFill>
              </a:rPr>
              <a:t>Serviços</a:t>
            </a:r>
            <a:r>
              <a:rPr lang="pt-BR" sz="2400" dirty="0">
                <a:solidFill>
                  <a:schemeClr val="tx1"/>
                </a:solidFill>
              </a:rPr>
              <a:t>, todas no </a:t>
            </a:r>
            <a:r>
              <a:rPr lang="pt-BR" sz="2400" b="1" dirty="0">
                <a:solidFill>
                  <a:srgbClr val="FF0000"/>
                </a:solidFill>
              </a:rPr>
              <a:t>nível 2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538" y="1750114"/>
            <a:ext cx="8538934" cy="4775230"/>
          </a:xfrm>
        </p:spPr>
        <p:txBody>
          <a:bodyPr>
            <a:normAutofit lnSpcReduction="10000"/>
          </a:bodyPr>
          <a:lstStyle/>
          <a:p>
            <a:r>
              <a:rPr lang="pt-BR" sz="3800" b="1" dirty="0">
                <a:solidFill>
                  <a:schemeClr val="tx1"/>
                </a:solidFill>
              </a:rPr>
              <a:t>Pré-Requisito:</a:t>
            </a:r>
          </a:p>
          <a:p>
            <a:pPr algn="l"/>
            <a:r>
              <a:rPr lang="pt-BR" sz="2800" b="1" dirty="0">
                <a:solidFill>
                  <a:schemeClr val="tx1"/>
                </a:solidFill>
              </a:rPr>
              <a:t>- </a:t>
            </a:r>
            <a:r>
              <a:rPr lang="pt-BR" sz="2800" dirty="0">
                <a:solidFill>
                  <a:schemeClr val="tx1"/>
                </a:solidFill>
              </a:rPr>
              <a:t>Cordão Verde e Amarelo;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concedido pela </a:t>
            </a:r>
            <a:r>
              <a:rPr lang="pt-BR" sz="2400" b="1" dirty="0">
                <a:solidFill>
                  <a:srgbClr val="FF0000"/>
                </a:solidFill>
              </a:rPr>
              <a:t>Diretoria do Nível Local </a:t>
            </a:r>
            <a:r>
              <a:rPr lang="pt-BR" sz="2400" dirty="0">
                <a:solidFill>
                  <a:schemeClr val="tx1"/>
                </a:solidFill>
              </a:rPr>
              <a:t>por proposta dos </a:t>
            </a:r>
            <a:r>
              <a:rPr lang="pt-BR" sz="2400" b="1" dirty="0" err="1">
                <a:solidFill>
                  <a:srgbClr val="FF0000"/>
                </a:solidFill>
              </a:rPr>
              <a:t>escotistas</a:t>
            </a:r>
            <a:r>
              <a:rPr lang="pt-BR" sz="2400" b="1" dirty="0">
                <a:solidFill>
                  <a:srgbClr val="FF0000"/>
                </a:solidFill>
              </a:rPr>
              <a:t> da Seção</a:t>
            </a:r>
            <a:r>
              <a:rPr lang="pt-BR" sz="2400" dirty="0">
                <a:solidFill>
                  <a:schemeClr val="tx1"/>
                </a:solidFill>
              </a:rPr>
              <a:t>, ao Escoteiro especialmente recomendado pela </a:t>
            </a:r>
            <a:r>
              <a:rPr lang="pt-BR" sz="2400" b="1" dirty="0">
                <a:solidFill>
                  <a:srgbClr val="FF0000"/>
                </a:solidFill>
              </a:rPr>
              <a:t>Corte de Honra </a:t>
            </a:r>
            <a:r>
              <a:rPr lang="pt-BR" sz="2400" dirty="0">
                <a:solidFill>
                  <a:schemeClr val="tx1"/>
                </a:solidFill>
              </a:rPr>
              <a:t>de sua Tropa que possuir, no mínimo, </a:t>
            </a:r>
            <a:r>
              <a:rPr lang="pt-BR" sz="2400" b="1" dirty="0">
                <a:solidFill>
                  <a:srgbClr val="FF0000"/>
                </a:solidFill>
              </a:rPr>
              <a:t>seis</a:t>
            </a:r>
            <a:r>
              <a:rPr lang="pt-BR" sz="2400" dirty="0">
                <a:solidFill>
                  <a:schemeClr val="tx1"/>
                </a:solidFill>
              </a:rPr>
              <a:t> especialidades distribuídas nos </a:t>
            </a:r>
            <a:r>
              <a:rPr lang="pt-BR" sz="2400" b="1" dirty="0">
                <a:solidFill>
                  <a:srgbClr val="FF0000"/>
                </a:solidFill>
              </a:rPr>
              <a:t>cinco Ramos </a:t>
            </a:r>
            <a:r>
              <a:rPr lang="pt-BR" sz="2400" dirty="0">
                <a:solidFill>
                  <a:schemeClr val="tx1"/>
                </a:solidFill>
              </a:rPr>
              <a:t>de Conhecimento, em qualquer nível.</a:t>
            </a:r>
          </a:p>
          <a:p>
            <a:pPr marL="800018" lvl="1" indent="-342865" algn="l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1"/>
                </a:solidFill>
              </a:rPr>
              <a:t>Ciência e Tecnologia;</a:t>
            </a:r>
          </a:p>
          <a:p>
            <a:pPr marL="800018" lvl="1" indent="-342865" algn="l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1"/>
                </a:solidFill>
              </a:rPr>
              <a:t>Cultura;</a:t>
            </a:r>
          </a:p>
          <a:p>
            <a:pPr marL="800018" lvl="1" indent="-342865" algn="l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1"/>
                </a:solidFill>
              </a:rPr>
              <a:t>Desportos;</a:t>
            </a:r>
          </a:p>
          <a:p>
            <a:pPr marL="800018" lvl="1" indent="-342865" algn="l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1"/>
                </a:solidFill>
              </a:rPr>
              <a:t>Serviços e </a:t>
            </a:r>
          </a:p>
          <a:p>
            <a:pPr marL="800018" lvl="1" indent="-342865" algn="l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1"/>
                </a:solidFill>
              </a:rPr>
              <a:t>Habilidades Escoteiras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281538" y="1750114"/>
            <a:ext cx="8538934" cy="1750894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800" b="1" dirty="0">
                <a:solidFill>
                  <a:prstClr val="black"/>
                </a:solidFill>
              </a:rPr>
              <a:t>Requisitos:</a:t>
            </a:r>
          </a:p>
          <a:p>
            <a:pPr algn="l"/>
            <a:r>
              <a:rPr lang="pt-BR" sz="2800" dirty="0">
                <a:solidFill>
                  <a:prstClr val="black"/>
                </a:solidFill>
              </a:rPr>
              <a:t>• Possuir uma das seguintes Insígnias de Interesse Especial do Ramo Escoteiro: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0" y="5229202"/>
            <a:ext cx="1368151" cy="135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197"/>
            <a:ext cx="1080120" cy="107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90" y="5454539"/>
            <a:ext cx="1477862" cy="69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39" y="5382850"/>
            <a:ext cx="1320724" cy="10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8841" y="3501009"/>
            <a:ext cx="7524328" cy="1569660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457154" indent="-457154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Insígnia Mundial do Meio Ambiente;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Insígnia da Lusofonia;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Insígnia Cone Sul ou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Insígnia da Ação Comunitária.</a:t>
            </a:r>
          </a:p>
        </p:txBody>
      </p:sp>
    </p:spTree>
    <p:extLst>
      <p:ext uri="{BB962C8B-B14F-4D97-AF65-F5344CB8AC3E}">
        <p14:creationId xmlns:p14="http://schemas.microsoft.com/office/powerpoint/2010/main" val="40946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281538" y="1750114"/>
            <a:ext cx="8538934" cy="4775230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800" b="1" dirty="0">
                <a:solidFill>
                  <a:prstClr val="black"/>
                </a:solidFill>
              </a:rPr>
              <a:t>Requisitos:</a:t>
            </a:r>
          </a:p>
          <a:p>
            <a:pPr algn="l"/>
            <a:r>
              <a:rPr lang="pt-BR" sz="2800" dirty="0">
                <a:solidFill>
                  <a:prstClr val="black"/>
                </a:solidFill>
              </a:rPr>
              <a:t>• Possuir pelo menos </a:t>
            </a:r>
            <a:r>
              <a:rPr lang="pt-BR" sz="2800" b="1" dirty="0">
                <a:solidFill>
                  <a:srgbClr val="FF0000"/>
                </a:solidFill>
              </a:rPr>
              <a:t>10 noites </a:t>
            </a:r>
            <a:r>
              <a:rPr lang="pt-BR" sz="2800" dirty="0">
                <a:solidFill>
                  <a:prstClr val="black"/>
                </a:solidFill>
              </a:rPr>
              <a:t>de acampamento, </a:t>
            </a:r>
            <a:r>
              <a:rPr lang="pt-BR" sz="2800" dirty="0">
                <a:solidFill>
                  <a:srgbClr val="FF0000"/>
                </a:solidFill>
              </a:rPr>
              <a:t>como Escoteiro</a:t>
            </a:r>
            <a:r>
              <a:rPr lang="pt-BR" sz="2800" dirty="0">
                <a:solidFill>
                  <a:prstClr val="black"/>
                </a:solidFill>
              </a:rPr>
              <a:t>, com sua Patrulha ou Tropa Escoteira;</a:t>
            </a:r>
          </a:p>
          <a:p>
            <a:pPr algn="l"/>
            <a:r>
              <a:rPr lang="pt-BR" sz="2800" dirty="0">
                <a:solidFill>
                  <a:prstClr val="black"/>
                </a:solidFill>
              </a:rPr>
              <a:t>• Possuir a Insígnia da sua respectiva modalidade do Ramo Escoteiro:</a:t>
            </a:r>
          </a:p>
          <a:p>
            <a:pPr marL="800018" lvl="1" indent="-342865" algn="l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prstClr val="black"/>
                </a:solidFill>
              </a:rPr>
              <a:t>INSÍGNIA DA MODALIDADE DO AR – AVIADOR</a:t>
            </a:r>
            <a:r>
              <a:rPr lang="pt-BR" dirty="0">
                <a:solidFill>
                  <a:prstClr val="black"/>
                </a:solidFill>
              </a:rPr>
              <a:t> </a:t>
            </a:r>
          </a:p>
          <a:p>
            <a:pPr marL="800018" lvl="1" indent="-342865" algn="l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prstClr val="black"/>
                </a:solidFill>
              </a:rPr>
              <a:t>INSÍGNIA DA MODALIDADE BÁSICA – EXPLORADOR </a:t>
            </a:r>
          </a:p>
          <a:p>
            <a:pPr marL="800018" lvl="1" indent="-342865" algn="l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prstClr val="black"/>
                </a:solidFill>
              </a:rPr>
              <a:t>INSÍGNIA DA MODALIDADE DO MAR – GRUMETE</a:t>
            </a:r>
            <a:r>
              <a:rPr lang="pt-BR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9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281538" y="1750114"/>
            <a:ext cx="8538934" cy="4775230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800" b="1" dirty="0">
                <a:solidFill>
                  <a:prstClr val="black"/>
                </a:solidFill>
              </a:rPr>
              <a:t>Requisitos:</a:t>
            </a:r>
          </a:p>
          <a:p>
            <a:pPr marL="457154" indent="-457154" algn="l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prstClr val="black"/>
                </a:solidFill>
              </a:rPr>
              <a:t>INSÍGNIA </a:t>
            </a:r>
            <a:r>
              <a:rPr lang="pt-BR" b="1" dirty="0">
                <a:solidFill>
                  <a:prstClr val="black"/>
                </a:solidFill>
              </a:rPr>
              <a:t>DA MODALIDADE DO AR – AVIADOR </a:t>
            </a:r>
            <a:endParaRPr lang="pt-BR" b="1" dirty="0" smtClean="0">
              <a:solidFill>
                <a:prstClr val="black"/>
              </a:solidFill>
            </a:endParaRPr>
          </a:p>
          <a:p>
            <a:pPr algn="just"/>
            <a:r>
              <a:rPr lang="pt-BR" sz="2400" i="1" dirty="0">
                <a:solidFill>
                  <a:prstClr val="black"/>
                </a:solidFill>
              </a:rPr>
              <a:t>concedida pela Diretoria de Nível Local ao Escoteiro que possuir </a:t>
            </a:r>
            <a:r>
              <a:rPr lang="pt-BR" sz="2400" i="1" dirty="0">
                <a:solidFill>
                  <a:srgbClr val="FF0000"/>
                </a:solidFill>
              </a:rPr>
              <a:t>3 especialidades relacionadas à Modalidade do Ar</a:t>
            </a:r>
            <a:r>
              <a:rPr lang="pt-BR" sz="2400" i="1" dirty="0">
                <a:solidFill>
                  <a:prstClr val="black"/>
                </a:solidFill>
              </a:rPr>
              <a:t>, pelo menos no </a:t>
            </a:r>
            <a:r>
              <a:rPr lang="pt-BR" sz="2400" i="1" dirty="0">
                <a:solidFill>
                  <a:srgbClr val="FF0000"/>
                </a:solidFill>
              </a:rPr>
              <a:t>Nível 2</a:t>
            </a:r>
            <a:r>
              <a:rPr lang="pt-BR" sz="2400" i="1" dirty="0">
                <a:solidFill>
                  <a:prstClr val="black"/>
                </a:solidFill>
              </a:rPr>
              <a:t>, dentre as seguintes: Meteorologia, Radioamadorismo, Aeromodelismo, Planador, Astronomia, Técnica Aeronáutica, História Aeroespacial, Mecânica Aérea, Navegação Aérea, Observação Aérea, Astronáutica e </a:t>
            </a:r>
            <a:r>
              <a:rPr lang="pt-BR" sz="2400" i="1" dirty="0" err="1">
                <a:solidFill>
                  <a:prstClr val="black"/>
                </a:solidFill>
              </a:rPr>
              <a:t>Plastimodelismo</a:t>
            </a:r>
            <a:r>
              <a:rPr lang="pt-BR" sz="2400" i="1" dirty="0">
                <a:solidFill>
                  <a:prstClr val="black"/>
                </a:solidFill>
              </a:rPr>
              <a:t>.</a:t>
            </a:r>
            <a:endParaRPr lang="pt-BR" sz="48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84" y="5229201"/>
            <a:ext cx="1469504" cy="146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281538" y="1750114"/>
            <a:ext cx="8538934" cy="4775230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800" b="1" dirty="0">
                <a:solidFill>
                  <a:prstClr val="black"/>
                </a:solidFill>
              </a:rPr>
              <a:t>Requisitos:</a:t>
            </a:r>
          </a:p>
          <a:p>
            <a:pPr marL="457154" indent="-457154" algn="l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prstClr val="black"/>
                </a:solidFill>
              </a:rPr>
              <a:t>INSÍGNIA DA MODALIDADE BÁSICA – EXPLORADOR</a:t>
            </a:r>
          </a:p>
          <a:p>
            <a:pPr algn="just"/>
            <a:r>
              <a:rPr lang="pt-BR" sz="2400" i="1" dirty="0">
                <a:solidFill>
                  <a:prstClr val="black"/>
                </a:solidFill>
              </a:rPr>
              <a:t>concedida pela Diretoria de Nível Local ao Escoteiro que possuir </a:t>
            </a:r>
            <a:r>
              <a:rPr lang="pt-BR" sz="2400" i="1" dirty="0">
                <a:solidFill>
                  <a:srgbClr val="FF0000"/>
                </a:solidFill>
              </a:rPr>
              <a:t>3 especialidades relacionadas à Modalidade Básica</a:t>
            </a:r>
            <a:r>
              <a:rPr lang="pt-BR" sz="2400" i="1" dirty="0">
                <a:solidFill>
                  <a:prstClr val="black"/>
                </a:solidFill>
              </a:rPr>
              <a:t>, pelo menos no </a:t>
            </a:r>
            <a:r>
              <a:rPr lang="pt-BR" sz="2400" i="1" dirty="0">
                <a:solidFill>
                  <a:srgbClr val="FF0000"/>
                </a:solidFill>
              </a:rPr>
              <a:t>Nível 2</a:t>
            </a:r>
            <a:r>
              <a:rPr lang="pt-BR" sz="2400" i="1" dirty="0">
                <a:solidFill>
                  <a:prstClr val="black"/>
                </a:solidFill>
              </a:rPr>
              <a:t>, dentre as seguintes: Meteorologia, Cartografia, Sobrevivência, Sinalização, Acampamento, </a:t>
            </a:r>
            <a:r>
              <a:rPr lang="pt-BR" sz="2400" i="1" dirty="0" err="1">
                <a:solidFill>
                  <a:prstClr val="black"/>
                </a:solidFill>
              </a:rPr>
              <a:t>Pioneiria</a:t>
            </a:r>
            <a:r>
              <a:rPr lang="pt-BR" sz="2400" i="1" dirty="0">
                <a:solidFill>
                  <a:prstClr val="black"/>
                </a:solidFill>
              </a:rPr>
              <a:t>, Rastreamento, Técnicas de Sapa, Culinária, Excursões e História do</a:t>
            </a:r>
          </a:p>
          <a:p>
            <a:pPr algn="just"/>
            <a:r>
              <a:rPr lang="pt-BR" sz="2400" i="1" dirty="0">
                <a:solidFill>
                  <a:prstClr val="black"/>
                </a:solidFill>
              </a:rPr>
              <a:t>Escotismo.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00" y="4851858"/>
            <a:ext cx="1638672" cy="173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281538" y="1750114"/>
            <a:ext cx="8538934" cy="4775230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800" b="1" dirty="0">
                <a:solidFill>
                  <a:prstClr val="black"/>
                </a:solidFill>
              </a:rPr>
              <a:t>Requisitos:</a:t>
            </a:r>
          </a:p>
          <a:p>
            <a:pPr marL="457154" indent="-457154" algn="l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prstClr val="black"/>
                </a:solidFill>
              </a:rPr>
              <a:t>INSÍGNIA DA MODALIDADE DO MAR – GRUMETE </a:t>
            </a:r>
          </a:p>
          <a:p>
            <a:pPr algn="just"/>
            <a:r>
              <a:rPr lang="pt-BR" sz="2400" i="1" dirty="0">
                <a:solidFill>
                  <a:prstClr val="black"/>
                </a:solidFill>
              </a:rPr>
              <a:t>concedida pela Diretoria de Nível Local ao Escoteiro que possuir </a:t>
            </a:r>
            <a:r>
              <a:rPr lang="pt-BR" sz="2400" i="1" dirty="0">
                <a:solidFill>
                  <a:srgbClr val="FF0000"/>
                </a:solidFill>
              </a:rPr>
              <a:t>3 especialidades relacionadas à Modalidade do Mar</a:t>
            </a:r>
            <a:r>
              <a:rPr lang="pt-BR" sz="2400" i="1" dirty="0">
                <a:solidFill>
                  <a:prstClr val="black"/>
                </a:solidFill>
              </a:rPr>
              <a:t>, pelo menos no </a:t>
            </a:r>
            <a:r>
              <a:rPr lang="pt-BR" sz="2400" i="1" dirty="0">
                <a:solidFill>
                  <a:srgbClr val="FF0000"/>
                </a:solidFill>
              </a:rPr>
              <a:t>Nível 2</a:t>
            </a:r>
            <a:r>
              <a:rPr lang="pt-BR" sz="2400" i="1" dirty="0">
                <a:solidFill>
                  <a:prstClr val="black"/>
                </a:solidFill>
              </a:rPr>
              <a:t>, dentre as seguintes: Arte da Marinharia, </a:t>
            </a:r>
            <a:r>
              <a:rPr lang="pt-BR" sz="2400" i="1" dirty="0" err="1">
                <a:solidFill>
                  <a:prstClr val="black"/>
                </a:solidFill>
              </a:rPr>
              <a:t>Aquariofilia</a:t>
            </a:r>
            <a:r>
              <a:rPr lang="pt-BR" sz="2400" i="1" dirty="0">
                <a:solidFill>
                  <a:prstClr val="black"/>
                </a:solidFill>
              </a:rPr>
              <a:t>, História Marítima, Marinharia, Mergulho Autônomo, Mergulho Livre, Mecânica de Motor de Popa, Natação, Pesca, Vela, Meteorologia, Oceanologia, Reparos em Fibra, Salvamento e Sinalização.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5229200"/>
            <a:ext cx="162901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54" y="188641"/>
            <a:ext cx="798332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SEMINÁRIO DISTRITAL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2132856"/>
            <a:ext cx="7992888" cy="1938992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</a:rPr>
              <a:t>DISTINTIVO DE ESCOTEIRO LIS DE OURO</a:t>
            </a:r>
            <a:r>
              <a:rPr lang="pt-BR" sz="2400" dirty="0">
                <a:solidFill>
                  <a:prstClr val="black"/>
                </a:solidFill>
              </a:rPr>
              <a:t> - aprovado pela </a:t>
            </a:r>
            <a:r>
              <a:rPr lang="pt-BR" sz="2400" dirty="0">
                <a:solidFill>
                  <a:srgbClr val="FF0000"/>
                </a:solidFill>
              </a:rPr>
              <a:t>Diretoria do Nível Local</a:t>
            </a:r>
            <a:r>
              <a:rPr lang="pt-BR" sz="2400" dirty="0">
                <a:solidFill>
                  <a:prstClr val="black"/>
                </a:solidFill>
              </a:rPr>
              <a:t>, homologado pela </a:t>
            </a:r>
            <a:r>
              <a:rPr lang="pt-BR" sz="2400" dirty="0">
                <a:solidFill>
                  <a:srgbClr val="FF0000"/>
                </a:solidFill>
              </a:rPr>
              <a:t>Diretoria Regional </a:t>
            </a:r>
            <a:r>
              <a:rPr lang="pt-BR" sz="2400" dirty="0">
                <a:solidFill>
                  <a:prstClr val="black"/>
                </a:solidFill>
              </a:rPr>
              <a:t>e certificado pela </a:t>
            </a:r>
            <a:r>
              <a:rPr lang="pt-BR" sz="2400" dirty="0">
                <a:solidFill>
                  <a:srgbClr val="FF0000"/>
                </a:solidFill>
              </a:rPr>
              <a:t>Diretoria Executiva Nacional</a:t>
            </a:r>
            <a:r>
              <a:rPr lang="pt-BR" sz="2400" dirty="0">
                <a:solidFill>
                  <a:prstClr val="black"/>
                </a:solidFill>
              </a:rPr>
              <a:t>, ao Escoteiro especialmente recomendado pelos </a:t>
            </a:r>
            <a:r>
              <a:rPr lang="pt-BR" sz="2400" dirty="0" err="1">
                <a:solidFill>
                  <a:srgbClr val="FF0000"/>
                </a:solidFill>
              </a:rPr>
              <a:t>escotistas</a:t>
            </a:r>
            <a:r>
              <a:rPr lang="pt-BR" sz="2400" dirty="0">
                <a:solidFill>
                  <a:prstClr val="black"/>
                </a:solidFill>
              </a:rPr>
              <a:t> e pela </a:t>
            </a:r>
            <a:r>
              <a:rPr lang="pt-BR" sz="2400" dirty="0">
                <a:solidFill>
                  <a:srgbClr val="FF0000"/>
                </a:solidFill>
              </a:rPr>
              <a:t>Corte de Honra </a:t>
            </a:r>
            <a:r>
              <a:rPr lang="pt-BR" sz="2400" dirty="0">
                <a:solidFill>
                  <a:prstClr val="black"/>
                </a:solidFill>
              </a:rPr>
              <a:t>de sua Tropa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4365104"/>
            <a:ext cx="7848872" cy="1569660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just"/>
            <a:r>
              <a:rPr lang="pt-BR" sz="2400" dirty="0">
                <a:solidFill>
                  <a:prstClr val="black"/>
                </a:solidFill>
              </a:rPr>
              <a:t>Os Escoteiros podem começar a realizar os itens necessários para conquistar o Distintivo de Lis de Ouro desde o início da sua vida na Tropa, em paralelo com as outras etapas de progressão.</a:t>
            </a:r>
          </a:p>
        </p:txBody>
      </p:sp>
    </p:spTree>
    <p:extLst>
      <p:ext uri="{BB962C8B-B14F-4D97-AF65-F5344CB8AC3E}">
        <p14:creationId xmlns:p14="http://schemas.microsoft.com/office/powerpoint/2010/main" val="12861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pt-BR" dirty="0" smtClean="0">
                <a:solidFill>
                  <a:srgbClr val="652825"/>
                </a:solidFill>
                <a:latin typeface="Corbel"/>
              </a:rPr>
              <a:t>32º Distrito Escoteiro em 2014</a:t>
            </a:r>
            <a:br>
              <a:rPr lang="pt-BR" dirty="0" smtClean="0">
                <a:solidFill>
                  <a:srgbClr val="652825"/>
                </a:solidFill>
                <a:latin typeface="Corbel"/>
              </a:rPr>
            </a:br>
            <a:r>
              <a:rPr lang="pt-BR" dirty="0" smtClean="0">
                <a:solidFill>
                  <a:srgbClr val="652825"/>
                </a:solidFill>
                <a:latin typeface="Corbel"/>
              </a:rPr>
              <a:t>GRUPOS DE TRABALHO</a:t>
            </a:r>
            <a:endParaRPr lang="pt-BR" dirty="0">
              <a:solidFill>
                <a:srgbClr val="652825"/>
              </a:solidFill>
              <a:latin typeface="Corbel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323528" y="1905000"/>
            <a:ext cx="4464496" cy="4267200"/>
          </a:xfrm>
        </p:spPr>
        <p:txBody>
          <a:bodyPr/>
          <a:lstStyle/>
          <a:p>
            <a:pPr>
              <a:buClr>
                <a:srgbClr val="652825"/>
              </a:buClr>
              <a:buFont typeface="Wingdings"/>
              <a:buChar char="§"/>
            </a:pPr>
            <a:r>
              <a:rPr lang="pt-BR" dirty="0" err="1" smtClean="0">
                <a:solidFill>
                  <a:srgbClr val="652825"/>
                </a:solidFill>
                <a:latin typeface="Corbel"/>
              </a:rPr>
              <a:t>GTs</a:t>
            </a:r>
            <a:r>
              <a:rPr lang="pt-BR" dirty="0" smtClean="0">
                <a:solidFill>
                  <a:srgbClr val="652825"/>
                </a:solidFill>
                <a:latin typeface="Corbel"/>
              </a:rPr>
              <a:t> para estudos e normatização do Distrito</a:t>
            </a:r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pt-BR" dirty="0" smtClean="0">
                <a:solidFill>
                  <a:srgbClr val="652825"/>
                </a:solidFill>
                <a:latin typeface="Corbel"/>
              </a:rPr>
              <a:t>Consultivos, não deliberativos</a:t>
            </a:r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pt-BR" dirty="0" smtClean="0">
                <a:solidFill>
                  <a:srgbClr val="652825"/>
                </a:solidFill>
                <a:latin typeface="Corbel"/>
              </a:rPr>
              <a:t>Integrar equipes entre os Grupos Escoteiros</a:t>
            </a:r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pt-BR" dirty="0" smtClean="0">
                <a:solidFill>
                  <a:srgbClr val="652825"/>
                </a:solidFill>
                <a:latin typeface="Corbel"/>
              </a:rPr>
              <a:t>Ações Institucionais diretas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70694452"/>
              </p:ext>
            </p:extLst>
          </p:nvPr>
        </p:nvGraphicFramePr>
        <p:xfrm>
          <a:off x="4067945" y="2420888"/>
          <a:ext cx="482170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5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 do Brasil</a:t>
            </a:r>
            <a:endParaRPr lang="en-US" altLang="en-US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5" y="4732734"/>
            <a:ext cx="7358063" cy="794742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en-US" altLang="en-US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O Ramo Sênior e as novas diretrizes para o Programa Educativo</a:t>
            </a:r>
            <a:endParaRPr lang="en-US" altLang="en-US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7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6083350" y="350490"/>
            <a:ext cx="1503536" cy="12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1" tIns="32140" rIns="64281" bIns="32140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>
                <a:solidFill>
                  <a:srgbClr val="A31D1D"/>
                </a:solidFill>
              </a:rPr>
              <a:t>Rudner Lauterjung – 08/03/2014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0421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51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O Ramo Sênior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587253"/>
            <a:ext cx="6815584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700" dirty="0"/>
              <a:t>I - Especialmente concebido para atender às </a:t>
            </a:r>
            <a:br>
              <a:rPr lang="pt-BR" altLang="en-US" sz="1700" dirty="0"/>
            </a:br>
            <a:r>
              <a:rPr lang="pt-BR" altLang="en-US" sz="1700" dirty="0"/>
              <a:t>necessidades de desenvolvimento de jovens de ambos</a:t>
            </a:r>
            <a:br>
              <a:rPr lang="pt-BR" altLang="en-US" sz="1700" dirty="0"/>
            </a:br>
            <a:r>
              <a:rPr lang="pt-BR" altLang="en-US" sz="1700" dirty="0"/>
              <a:t>os sexos na faixa etária compreendida entre 15 e 17 anos,</a:t>
            </a:r>
            <a:br>
              <a:rPr lang="pt-BR" altLang="en-US" sz="1700" dirty="0"/>
            </a:br>
            <a:r>
              <a:rPr lang="pt-BR" altLang="en-US" sz="1700" dirty="0"/>
              <a:t>o Programa Educativo aplicado ao Ramo Sênior concentra sua ênfase educativa no processo de autoconhecimento, aceitação e aprimoramento das características pessoais, auxiliando o jovem na formação de sua identidade e a superar os principais</a:t>
            </a:r>
            <a:br>
              <a:rPr lang="pt-BR" altLang="en-US" sz="1700" dirty="0"/>
            </a:br>
            <a:r>
              <a:rPr lang="pt-BR" altLang="en-US" sz="1700" dirty="0"/>
              <a:t>desafios com que se depara nessa etapa da vida.</a:t>
            </a:r>
          </a:p>
          <a:p>
            <a:pPr marL="187480" indent="0">
              <a:buNone/>
            </a:pPr>
            <a:r>
              <a:rPr lang="pt-BR" altLang="en-US" sz="1700" dirty="0"/>
              <a:t>II - O marco simbólico proposto aos jovens do Ramo Sênior é representado através da expressão “superar seus próprios desafios!”. </a:t>
            </a:r>
          </a:p>
          <a:p>
            <a:pPr marL="187480" indent="0">
              <a:buNone/>
            </a:pPr>
            <a:r>
              <a:rPr lang="pt-BR" altLang="en-US" sz="1700" dirty="0"/>
              <a:t>III - A organização e o Programa Educativo do Ramo Sênior encontram-se neste POR, no Manual do </a:t>
            </a:r>
            <a:r>
              <a:rPr lang="pt-BR" altLang="en-US" sz="1700" dirty="0" err="1"/>
              <a:t>Escotista</a:t>
            </a:r>
            <a:r>
              <a:rPr lang="pt-BR" altLang="en-US" sz="1700" dirty="0"/>
              <a:t> – Ramo</a:t>
            </a:r>
            <a:br>
              <a:rPr lang="pt-BR" altLang="en-US" sz="1700" dirty="0"/>
            </a:br>
            <a:r>
              <a:rPr lang="pt-BR" altLang="en-US" sz="1700" dirty="0"/>
              <a:t>Sênior, no Guia do Desafio Sênior e em outras publicações</a:t>
            </a:r>
            <a:br>
              <a:rPr lang="pt-BR" altLang="en-US" sz="1700" dirty="0"/>
            </a:br>
            <a:r>
              <a:rPr lang="pt-BR" altLang="en-US" sz="1700" dirty="0"/>
              <a:t>oficiais da União dos Escoteiros do Brasil que tratem do</a:t>
            </a:r>
            <a:br>
              <a:rPr lang="pt-BR" altLang="en-US" sz="1700" dirty="0"/>
            </a:br>
            <a:r>
              <a:rPr lang="pt-BR" altLang="en-US" sz="1700" dirty="0"/>
              <a:t>assunto. </a:t>
            </a:r>
            <a:endParaRPr lang="en-US" altLang="en-US" sz="1700" dirty="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15365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40" y="5719466"/>
            <a:ext cx="1336105" cy="4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40" y="6184926"/>
            <a:ext cx="1336105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0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Política de Proteção Infantojuvenil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2" y="1587253"/>
            <a:ext cx="6975202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500" i="1"/>
              <a:t>h) </a:t>
            </a:r>
            <a:r>
              <a:rPr lang="pt-BR" altLang="en-US" sz="1500" b="1" i="1"/>
              <a:t>Barracas dos adultos: </a:t>
            </a:r>
            <a:r>
              <a:rPr lang="pt-BR" altLang="en-US" sz="1500" i="1"/>
              <a:t>nos acampamentos os líderes</a:t>
            </a:r>
            <a:br>
              <a:rPr lang="pt-BR" altLang="en-US" sz="1500" i="1"/>
            </a:br>
            <a:r>
              <a:rPr lang="pt-BR" altLang="en-US" sz="1500" i="1"/>
              <a:t>adultos devem ter suas barracas separadas e de forma alguma</a:t>
            </a:r>
            <a:br>
              <a:rPr lang="pt-BR" altLang="en-US" sz="1500" i="1"/>
            </a:br>
            <a:r>
              <a:rPr lang="pt-BR" altLang="en-US" sz="1500" i="1"/>
              <a:t>devem dormir na mesma barraca que os membros juvenis; </a:t>
            </a:r>
            <a:endParaRPr lang="pt-BR" altLang="en-US" sz="1500"/>
          </a:p>
          <a:p>
            <a:pPr marL="187480" indent="0">
              <a:buNone/>
            </a:pPr>
            <a:r>
              <a:rPr lang="pt-BR" altLang="en-US" sz="1500" i="1"/>
              <a:t>i) </a:t>
            </a:r>
            <a:r>
              <a:rPr lang="pt-BR" altLang="en-US" sz="1500" b="1" i="1"/>
              <a:t>Barracas dos membros juvenis: </a:t>
            </a:r>
            <a:r>
              <a:rPr lang="pt-BR" altLang="en-US" sz="1500" i="1"/>
              <a:t>devem acomodar no mínimo três</a:t>
            </a:r>
            <a:br>
              <a:rPr lang="pt-BR" altLang="en-US" sz="1500" i="1"/>
            </a:br>
            <a:r>
              <a:rPr lang="pt-BR" altLang="en-US" sz="1500" i="1"/>
              <a:t>membros juvenis, recomendando-se que as barracas comportem toda uma Patrulha nos Ramos Escoteiro e Sênior. Nos casos de patrulhas mistas, observar a separação por sexo; </a:t>
            </a:r>
            <a:endParaRPr lang="pt-BR" altLang="en-US" sz="1500"/>
          </a:p>
          <a:p>
            <a:pPr marL="187480" indent="0">
              <a:buNone/>
            </a:pPr>
            <a:r>
              <a:rPr lang="pt-BR" altLang="en-US" sz="1500" i="1"/>
              <a:t>j) </a:t>
            </a:r>
            <a:r>
              <a:rPr lang="pt-BR" altLang="en-US" sz="1500" b="1" i="1"/>
              <a:t>Roupas apropriadas</a:t>
            </a:r>
            <a:r>
              <a:rPr lang="pt-BR" altLang="en-US" sz="1500" i="1"/>
              <a:t>: além do uniforme/vestuário escoteiro, uma atividade pode requerer o uso de roupas especiais para proteção</a:t>
            </a:r>
            <a:br>
              <a:rPr lang="pt-BR" altLang="en-US" sz="1500" i="1"/>
            </a:br>
            <a:r>
              <a:rPr lang="pt-BR" altLang="en-US" sz="1500" i="1"/>
              <a:t>dos participantes, o que deve ser informado antecipadamente ou providenciado pelos responsáveis pela atividade. Não é permitida a</a:t>
            </a:r>
            <a:br>
              <a:rPr lang="pt-BR" altLang="en-US" sz="1500" i="1"/>
            </a:br>
            <a:r>
              <a:rPr lang="pt-BR" altLang="en-US" sz="1500" i="1"/>
              <a:t>nudez ou o uso de trajes íntimos para atividades aquáticas; </a:t>
            </a:r>
            <a:endParaRPr lang="pt-BR" altLang="en-US" sz="1500"/>
          </a:p>
          <a:p>
            <a:pPr marL="187480" indent="0">
              <a:buNone/>
            </a:pPr>
            <a:r>
              <a:rPr lang="pt-BR" altLang="en-US" sz="1500" i="1"/>
              <a:t>k) </a:t>
            </a:r>
            <a:r>
              <a:rPr lang="pt-BR" altLang="en-US" sz="1500" b="1" i="1"/>
              <a:t>Relação com a família</a:t>
            </a:r>
            <a:r>
              <a:rPr lang="pt-BR" altLang="en-US" sz="1500" i="1"/>
              <a:t>: o escotista deverá sempre manter contato</a:t>
            </a:r>
            <a:br>
              <a:rPr lang="pt-BR" altLang="en-US" sz="1500" i="1"/>
            </a:br>
            <a:r>
              <a:rPr lang="pt-BR" altLang="en-US" sz="1500" i="1"/>
              <a:t>com os pais do membro juvenil para que as orientações repassadas</a:t>
            </a:r>
            <a:br>
              <a:rPr lang="pt-BR" altLang="en-US" sz="1500" i="1"/>
            </a:br>
            <a:r>
              <a:rPr lang="pt-BR" altLang="en-US" sz="1500" i="1"/>
              <a:t>aos mesmos sejam de conhecimento de sua família; </a:t>
            </a:r>
            <a:endParaRPr lang="pt-BR" altLang="en-US" sz="1500"/>
          </a:p>
        </p:txBody>
      </p:sp>
      <p:pic>
        <p:nvPicPr>
          <p:cNvPr id="16389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Política de Proteção Infantojuvenil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88828"/>
            <a:ext cx="6815584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500" i="1"/>
              <a:t>l) </a:t>
            </a:r>
            <a:r>
              <a:rPr lang="pt-BR" altLang="en-US" sz="1500" b="1" i="1"/>
              <a:t>Ausência de cerimônias secretas: </a:t>
            </a:r>
            <a:r>
              <a:rPr lang="pt-BR" altLang="en-US" sz="1500" i="1"/>
              <a:t>nenhuma atividade ou</a:t>
            </a:r>
            <a:br>
              <a:rPr lang="pt-BR" altLang="en-US" sz="1500" i="1"/>
            </a:br>
            <a:r>
              <a:rPr lang="pt-BR" altLang="en-US" sz="1500" i="1"/>
              <a:t>cerimônia secreta faz parte do programa educativo da União dos Escoteiros do Brasil. Todas as cerimônias são abertas a observação</a:t>
            </a:r>
            <a:br>
              <a:rPr lang="pt-BR" altLang="en-US" sz="1500" i="1"/>
            </a:br>
            <a:r>
              <a:rPr lang="pt-BR" altLang="en-US" sz="1500" i="1"/>
              <a:t>dos pais, escotistas e dirigentes. Quando houver necessidade de momentos mais reservados, os responsáveis pela atividade deverão dar ciência aos pais e à Diretoria do Grupo; </a:t>
            </a:r>
            <a:endParaRPr lang="pt-BR" altLang="en-US" sz="1500"/>
          </a:p>
          <a:p>
            <a:pPr marL="187480" indent="0">
              <a:buNone/>
            </a:pPr>
            <a:r>
              <a:rPr lang="pt-BR" altLang="en-US" sz="1500" i="1"/>
              <a:t>m) </a:t>
            </a:r>
            <a:r>
              <a:rPr lang="pt-BR" altLang="en-US" sz="1500" b="1" i="1"/>
              <a:t>Trotes são proibidos: </a:t>
            </a:r>
            <a:r>
              <a:rPr lang="pt-BR" altLang="en-US" sz="1500" i="1"/>
              <a:t>trotes físicos e “iniciações” são proibidos e</a:t>
            </a:r>
            <a:br>
              <a:rPr lang="pt-BR" altLang="en-US" sz="1500" i="1"/>
            </a:br>
            <a:r>
              <a:rPr lang="pt-BR" altLang="en-US" sz="1500" i="1"/>
              <a:t>não devem fazer parte de nenhuma atividade escoteira; </a:t>
            </a:r>
          </a:p>
          <a:p>
            <a:pPr marL="187480" indent="0">
              <a:buNone/>
            </a:pPr>
            <a:r>
              <a:rPr lang="pt-BR" altLang="en-US" sz="1500" i="1"/>
              <a:t>o) </a:t>
            </a:r>
            <a:r>
              <a:rPr lang="pt-BR" altLang="en-US" sz="1500" b="1" i="1"/>
              <a:t>Disciplina construtiva: </a:t>
            </a:r>
            <a:r>
              <a:rPr lang="pt-BR" altLang="en-US" sz="1500" i="1"/>
              <a:t>o Escotismo preconiza a disciplina</a:t>
            </a:r>
            <a:br>
              <a:rPr lang="pt-BR" altLang="en-US" sz="1500" i="1"/>
            </a:br>
            <a:r>
              <a:rPr lang="pt-BR" altLang="en-US" sz="1500" i="1"/>
              <a:t>construtiva, com reflexão nos valores escoteiros. Punição física e/ou constrangimento moral é inadmissível. Quando algum jovem</a:t>
            </a:r>
            <a:br>
              <a:rPr lang="pt-BR" altLang="en-US" sz="1500" i="1"/>
            </a:br>
            <a:r>
              <a:rPr lang="pt-BR" altLang="en-US" sz="1500" i="1"/>
              <a:t>apresentar comportamento inadequado e a estrutura escoteira não</a:t>
            </a:r>
            <a:br>
              <a:rPr lang="pt-BR" altLang="en-US" sz="1500" i="1"/>
            </a:br>
            <a:r>
              <a:rPr lang="pt-BR" altLang="en-US" sz="1500" i="1"/>
              <a:t>puder resolver, seus pais devem ser informados e solicitados a</a:t>
            </a:r>
            <a:br>
              <a:rPr lang="pt-BR" altLang="en-US" sz="1500" i="1"/>
            </a:br>
            <a:r>
              <a:rPr lang="pt-BR" altLang="en-US" sz="1500" i="1"/>
              <a:t>auxiliar na resolução do problema; </a:t>
            </a:r>
            <a:endParaRPr lang="en-US" altLang="en-US" sz="15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17413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 de Escoteiro</a:t>
            </a:r>
            <a:b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da Pátria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88828"/>
            <a:ext cx="6815584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500" i="1">
                <a:solidFill>
                  <a:srgbClr val="C00000"/>
                </a:solidFill>
              </a:rPr>
              <a:t>Aprovado pela Diretoria do Nível Local</a:t>
            </a:r>
            <a:r>
              <a:rPr lang="pt-BR" altLang="en-US" sz="1500" i="1"/>
              <a:t>, homologado pela</a:t>
            </a:r>
            <a:br>
              <a:rPr lang="pt-BR" altLang="en-US" sz="1500" i="1"/>
            </a:br>
            <a:r>
              <a:rPr lang="pt-BR" altLang="en-US" sz="1500" i="1"/>
              <a:t>Diretoria Regional e certificado pela Diretoria Executiva Nacional,</a:t>
            </a:r>
            <a:br>
              <a:rPr lang="pt-BR" altLang="en-US" sz="1500" i="1"/>
            </a:br>
            <a:r>
              <a:rPr lang="pt-BR" altLang="en-US" sz="1500" i="1"/>
              <a:t>ao jovem especialmente </a:t>
            </a:r>
            <a:r>
              <a:rPr lang="pt-BR" altLang="en-US" sz="1500" i="1">
                <a:solidFill>
                  <a:srgbClr val="C00000"/>
                </a:solidFill>
              </a:rPr>
              <a:t>recomendado pelos escotistas </a:t>
            </a:r>
            <a:r>
              <a:rPr lang="pt-BR" altLang="en-US" sz="1500" i="1"/>
              <a:t>e </a:t>
            </a:r>
            <a:r>
              <a:rPr lang="pt-BR" altLang="en-US" sz="1500" i="1">
                <a:solidFill>
                  <a:srgbClr val="C00000"/>
                </a:solidFill>
              </a:rPr>
              <a:t>pela Corte</a:t>
            </a:r>
            <a:br>
              <a:rPr lang="pt-BR" altLang="en-US" sz="1500" i="1">
                <a:solidFill>
                  <a:srgbClr val="C00000"/>
                </a:solidFill>
              </a:rPr>
            </a:br>
            <a:r>
              <a:rPr lang="pt-BR" altLang="en-US" sz="1500" i="1">
                <a:solidFill>
                  <a:srgbClr val="C00000"/>
                </a:solidFill>
              </a:rPr>
              <a:t>de Honra de sua Tropa</a:t>
            </a:r>
            <a:r>
              <a:rPr lang="pt-BR" altLang="en-US" sz="1500" i="1"/>
              <a:t>, que:</a:t>
            </a:r>
          </a:p>
          <a:p>
            <a:pPr marL="187480" indent="0">
              <a:buNone/>
            </a:pPr>
            <a:r>
              <a:rPr lang="pt-BR" altLang="en-US" sz="1500" i="1"/>
              <a:t>• Tenha realizado a </a:t>
            </a:r>
            <a:r>
              <a:rPr lang="pt-BR" altLang="en-US" sz="1500" i="1">
                <a:solidFill>
                  <a:srgbClr val="C00000"/>
                </a:solidFill>
              </a:rPr>
              <a:t>totalidade das atividades da Etapa Azimute</a:t>
            </a:r>
            <a:r>
              <a:rPr lang="pt-BR" altLang="en-US" sz="1500" i="1"/>
              <a:t>;</a:t>
            </a:r>
          </a:p>
          <a:p>
            <a:pPr marL="187480" indent="0">
              <a:buNone/>
            </a:pPr>
            <a:r>
              <a:rPr lang="pt-BR" altLang="en-US" sz="1500" i="1"/>
              <a:t>• Tenha conquistado o </a:t>
            </a:r>
            <a:r>
              <a:rPr lang="pt-BR" altLang="en-US" sz="1500" i="1">
                <a:solidFill>
                  <a:srgbClr val="C00000"/>
                </a:solidFill>
              </a:rPr>
              <a:t>Cordão Dourado</a:t>
            </a:r>
            <a:r>
              <a:rPr lang="pt-BR" altLang="en-US" sz="1500" i="1"/>
              <a:t>;</a:t>
            </a:r>
          </a:p>
          <a:p>
            <a:pPr marL="187480" indent="0">
              <a:buNone/>
            </a:pPr>
            <a:r>
              <a:rPr lang="pt-BR" altLang="en-US" sz="1500" i="1"/>
              <a:t>• Possua uma das seguintes </a:t>
            </a:r>
            <a:r>
              <a:rPr lang="pt-BR" altLang="en-US" sz="1500" i="1">
                <a:solidFill>
                  <a:srgbClr val="C00000"/>
                </a:solidFill>
              </a:rPr>
              <a:t>Insígnias de Interesse Especial</a:t>
            </a:r>
            <a:r>
              <a:rPr lang="pt-BR" altLang="en-US" sz="1500" i="1"/>
              <a:t> do</a:t>
            </a:r>
            <a:br>
              <a:rPr lang="pt-BR" altLang="en-US" sz="1500" i="1"/>
            </a:br>
            <a:r>
              <a:rPr lang="pt-BR" altLang="en-US" sz="1500" i="1"/>
              <a:t>Ramo Sênior: Insígnia Mundial do Meio Ambiente, Insígnia da</a:t>
            </a:r>
            <a:br>
              <a:rPr lang="pt-BR" altLang="en-US" sz="1500" i="1"/>
            </a:br>
            <a:r>
              <a:rPr lang="pt-BR" altLang="en-US" sz="1500" i="1"/>
              <a:t>Lusofonia, Insígnia Cone Sul ou Insígnia do Desafio Comunitário;</a:t>
            </a:r>
          </a:p>
          <a:p>
            <a:pPr marL="187480" indent="0">
              <a:buNone/>
            </a:pPr>
            <a:r>
              <a:rPr lang="pt-BR" altLang="en-US" sz="1500" i="1"/>
              <a:t>• Possua pelo menos </a:t>
            </a:r>
            <a:r>
              <a:rPr lang="pt-BR" altLang="en-US" sz="1500" i="1">
                <a:solidFill>
                  <a:srgbClr val="C00000"/>
                </a:solidFill>
              </a:rPr>
              <a:t>10 noites de acampamento, como Sênior</a:t>
            </a:r>
            <a:r>
              <a:rPr lang="pt-BR" altLang="en-US" sz="1500" i="1"/>
              <a:t>,</a:t>
            </a:r>
            <a:br>
              <a:rPr lang="pt-BR" altLang="en-US" sz="1500" i="1"/>
            </a:br>
            <a:r>
              <a:rPr lang="pt-BR" altLang="en-US" sz="1500" i="1"/>
              <a:t>com sua Patrulha ou Tropa;</a:t>
            </a:r>
          </a:p>
          <a:p>
            <a:pPr marL="187480" indent="0">
              <a:buNone/>
            </a:pPr>
            <a:r>
              <a:rPr lang="pt-BR" altLang="en-US" sz="1500" i="1"/>
              <a:t>• Possuir a </a:t>
            </a:r>
            <a:r>
              <a:rPr lang="pt-BR" altLang="en-US" sz="1500" i="1">
                <a:solidFill>
                  <a:srgbClr val="C00000"/>
                </a:solidFill>
              </a:rPr>
              <a:t>Insígnia da sua respectiva modalidade </a:t>
            </a:r>
            <a:r>
              <a:rPr lang="pt-BR" altLang="en-US" sz="1500" i="1"/>
              <a:t>(Aeronauta,</a:t>
            </a:r>
            <a:br>
              <a:rPr lang="pt-BR" altLang="en-US" sz="1500" i="1"/>
            </a:br>
            <a:r>
              <a:rPr lang="pt-BR" altLang="en-US" sz="1500" i="1"/>
              <a:t>Naval ou Mateiro), do Ramo Sênior.</a:t>
            </a:r>
            <a:endParaRPr lang="en-US" altLang="en-US" sz="15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18437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16" y="5048627"/>
            <a:ext cx="1339453" cy="15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Distintivos e Etapas da Progressão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57" y="1638598"/>
            <a:ext cx="6815584" cy="4828729"/>
          </a:xfrm>
        </p:spPr>
        <p:txBody>
          <a:bodyPr anchor="t"/>
          <a:lstStyle/>
          <a:p>
            <a:pPr marL="187480" indent="0">
              <a:buNone/>
              <a:defRPr/>
            </a:pPr>
            <a:r>
              <a:rPr lang="pt-BR" sz="1700" i="1" dirty="0"/>
              <a:t>A) </a:t>
            </a:r>
            <a:r>
              <a:rPr lang="pt-BR" sz="1700" b="1" i="1" dirty="0"/>
              <a:t>ESCALADA – </a:t>
            </a:r>
            <a:r>
              <a:rPr lang="pt-BR" sz="1700" i="1" dirty="0"/>
              <a:t>concedida a todos os jovens que completarem</a:t>
            </a:r>
            <a:br>
              <a:rPr lang="pt-BR" sz="1700" i="1" dirty="0"/>
            </a:br>
            <a:r>
              <a:rPr lang="pt-BR" sz="1700" i="1" dirty="0"/>
              <a:t>seu período introdutório e alcançarem esta etapa (0 a 1/3).</a:t>
            </a:r>
          </a:p>
          <a:p>
            <a:pPr marL="187480" indent="0">
              <a:buNone/>
              <a:defRPr/>
            </a:pPr>
            <a:r>
              <a:rPr lang="pt-BR" sz="1700" i="1" dirty="0"/>
              <a:t> </a:t>
            </a:r>
            <a:r>
              <a:rPr lang="pt-BR" sz="3500" i="1" dirty="0"/>
              <a:t> </a:t>
            </a:r>
            <a:endParaRPr lang="pt-BR" sz="800" dirty="0"/>
          </a:p>
          <a:p>
            <a:pPr marL="187480" indent="0">
              <a:buNone/>
              <a:defRPr/>
            </a:pPr>
            <a:r>
              <a:rPr lang="pt-BR" sz="1700" i="1" dirty="0"/>
              <a:t>B) </a:t>
            </a:r>
            <a:r>
              <a:rPr lang="pt-BR" sz="1700" b="1" i="1" dirty="0"/>
              <a:t>CONQUISTA </a:t>
            </a:r>
            <a:r>
              <a:rPr lang="pt-BR" sz="1700" i="1" dirty="0"/>
              <a:t>– concedida a todos os jovens que completarem a etapa de escalada, já tiverem elaborado seu compromisso sênior e alcançarem a etapa de conquista (1/3 a 2/3). </a:t>
            </a:r>
            <a:endParaRPr lang="pt-BR" sz="1700" dirty="0"/>
          </a:p>
          <a:p>
            <a:pPr>
              <a:defRPr/>
            </a:pPr>
            <a:endParaRPr lang="pt-BR" sz="1700" dirty="0"/>
          </a:p>
          <a:p>
            <a:pPr>
              <a:defRPr/>
            </a:pPr>
            <a:endParaRPr lang="pt-BR" sz="1700" dirty="0"/>
          </a:p>
          <a:p>
            <a:pPr marL="187480" indent="0">
              <a:buNone/>
              <a:defRPr/>
            </a:pPr>
            <a:r>
              <a:rPr lang="pt-BR" sz="1700" i="1" dirty="0"/>
              <a:t>C) </a:t>
            </a:r>
            <a:r>
              <a:rPr lang="pt-BR" sz="1700" b="1" i="1" dirty="0"/>
              <a:t>AZIMUTE </a:t>
            </a:r>
            <a:r>
              <a:rPr lang="pt-BR" sz="1700" i="1" dirty="0"/>
              <a:t>- concedida a todos os jovens que completarem a etapa de conquista e alcançarem a etapa de azimute (após 2/3).</a:t>
            </a:r>
            <a:endParaRPr lang="en-US" altLang="en-US" sz="1700" dirty="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19461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32" y="2240237"/>
            <a:ext cx="934269" cy="93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21" y="4036219"/>
            <a:ext cx="963290" cy="9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21" y="5633521"/>
            <a:ext cx="963290" cy="94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 de Escoteiro</a:t>
            </a:r>
            <a:b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da Pátria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88828"/>
            <a:ext cx="6815584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500" i="1">
                <a:solidFill>
                  <a:srgbClr val="C00000"/>
                </a:solidFill>
              </a:rPr>
              <a:t>Aprovado pela Diretoria do Nível Local</a:t>
            </a:r>
            <a:r>
              <a:rPr lang="pt-BR" altLang="en-US" sz="1500" i="1"/>
              <a:t>, homologado pela</a:t>
            </a:r>
            <a:br>
              <a:rPr lang="pt-BR" altLang="en-US" sz="1500" i="1"/>
            </a:br>
            <a:r>
              <a:rPr lang="pt-BR" altLang="en-US" sz="1500" i="1"/>
              <a:t>Diretoria Regional e certificado pela Diretoria Executiva Nacional,</a:t>
            </a:r>
            <a:br>
              <a:rPr lang="pt-BR" altLang="en-US" sz="1500" i="1"/>
            </a:br>
            <a:r>
              <a:rPr lang="pt-BR" altLang="en-US" sz="1500" i="1"/>
              <a:t>ao jovem especialmente </a:t>
            </a:r>
            <a:r>
              <a:rPr lang="pt-BR" altLang="en-US" sz="1500" i="1">
                <a:solidFill>
                  <a:srgbClr val="C00000"/>
                </a:solidFill>
              </a:rPr>
              <a:t>recomendado pelos escotistas </a:t>
            </a:r>
            <a:r>
              <a:rPr lang="pt-BR" altLang="en-US" sz="1500" i="1"/>
              <a:t>e </a:t>
            </a:r>
            <a:r>
              <a:rPr lang="pt-BR" altLang="en-US" sz="1500" i="1">
                <a:solidFill>
                  <a:srgbClr val="C00000"/>
                </a:solidFill>
              </a:rPr>
              <a:t>pela Corte</a:t>
            </a:r>
            <a:br>
              <a:rPr lang="pt-BR" altLang="en-US" sz="1500" i="1">
                <a:solidFill>
                  <a:srgbClr val="C00000"/>
                </a:solidFill>
              </a:rPr>
            </a:br>
            <a:r>
              <a:rPr lang="pt-BR" altLang="en-US" sz="1500" i="1">
                <a:solidFill>
                  <a:srgbClr val="C00000"/>
                </a:solidFill>
              </a:rPr>
              <a:t>de Honra de sua Tropa</a:t>
            </a:r>
            <a:r>
              <a:rPr lang="pt-BR" altLang="en-US" sz="1500" i="1"/>
              <a:t>, que:</a:t>
            </a:r>
          </a:p>
          <a:p>
            <a:pPr marL="187480" indent="0">
              <a:buNone/>
            </a:pPr>
            <a:r>
              <a:rPr lang="pt-BR" altLang="en-US" sz="1500" i="1"/>
              <a:t>• Tenha realizado a </a:t>
            </a:r>
            <a:r>
              <a:rPr lang="pt-BR" altLang="en-US" sz="1500" i="1">
                <a:solidFill>
                  <a:srgbClr val="C00000"/>
                </a:solidFill>
              </a:rPr>
              <a:t>totalidade das atividades da Etapa Azimute</a:t>
            </a:r>
            <a:r>
              <a:rPr lang="pt-BR" altLang="en-US" sz="1500" i="1"/>
              <a:t>;</a:t>
            </a:r>
          </a:p>
          <a:p>
            <a:pPr marL="187480" indent="0">
              <a:buNone/>
            </a:pPr>
            <a:r>
              <a:rPr lang="pt-BR" altLang="en-US" sz="1500" i="1"/>
              <a:t>• Tenha conquistado o </a:t>
            </a:r>
            <a:r>
              <a:rPr lang="pt-BR" altLang="en-US" sz="1500" i="1">
                <a:solidFill>
                  <a:srgbClr val="C00000"/>
                </a:solidFill>
              </a:rPr>
              <a:t>Cordão Dourado</a:t>
            </a:r>
            <a:r>
              <a:rPr lang="pt-BR" altLang="en-US" sz="1500" i="1"/>
              <a:t>;</a:t>
            </a:r>
          </a:p>
          <a:p>
            <a:pPr marL="187480" indent="0">
              <a:buNone/>
            </a:pPr>
            <a:r>
              <a:rPr lang="pt-BR" altLang="en-US" sz="1500" i="1"/>
              <a:t>• Possua uma das seguintes </a:t>
            </a:r>
            <a:r>
              <a:rPr lang="pt-BR" altLang="en-US" sz="1500" i="1">
                <a:solidFill>
                  <a:srgbClr val="C00000"/>
                </a:solidFill>
              </a:rPr>
              <a:t>Insígnias de Interesse Especial</a:t>
            </a:r>
            <a:r>
              <a:rPr lang="pt-BR" altLang="en-US" sz="1500" i="1"/>
              <a:t> do</a:t>
            </a:r>
            <a:br>
              <a:rPr lang="pt-BR" altLang="en-US" sz="1500" i="1"/>
            </a:br>
            <a:r>
              <a:rPr lang="pt-BR" altLang="en-US" sz="1500" i="1"/>
              <a:t>Ramo Sênior: Insígnia Mundial do Meio Ambiente, Insígnia da</a:t>
            </a:r>
            <a:br>
              <a:rPr lang="pt-BR" altLang="en-US" sz="1500" i="1"/>
            </a:br>
            <a:r>
              <a:rPr lang="pt-BR" altLang="en-US" sz="1500" i="1"/>
              <a:t>Lusofonia, Insígnia Cone Sul ou Insígnia do Desafio Comunitário;</a:t>
            </a:r>
          </a:p>
          <a:p>
            <a:pPr marL="187480" indent="0">
              <a:buNone/>
            </a:pPr>
            <a:r>
              <a:rPr lang="pt-BR" altLang="en-US" sz="1500" i="1"/>
              <a:t>• Possua pelo menos </a:t>
            </a:r>
            <a:r>
              <a:rPr lang="pt-BR" altLang="en-US" sz="1500" i="1">
                <a:solidFill>
                  <a:srgbClr val="C00000"/>
                </a:solidFill>
              </a:rPr>
              <a:t>10 noites de acampamento, como Sênior</a:t>
            </a:r>
            <a:r>
              <a:rPr lang="pt-BR" altLang="en-US" sz="1500" i="1"/>
              <a:t>,</a:t>
            </a:r>
            <a:br>
              <a:rPr lang="pt-BR" altLang="en-US" sz="1500" i="1"/>
            </a:br>
            <a:r>
              <a:rPr lang="pt-BR" altLang="en-US" sz="1500" i="1"/>
              <a:t>com sua Patrulha ou Tropa;</a:t>
            </a:r>
          </a:p>
          <a:p>
            <a:pPr marL="187480" indent="0">
              <a:buNone/>
            </a:pPr>
            <a:r>
              <a:rPr lang="pt-BR" altLang="en-US" sz="1500" i="1"/>
              <a:t>• Possuir a </a:t>
            </a:r>
            <a:r>
              <a:rPr lang="pt-BR" altLang="en-US" sz="1500" i="1">
                <a:solidFill>
                  <a:srgbClr val="C00000"/>
                </a:solidFill>
              </a:rPr>
              <a:t>Insígnia da sua respectiva modalidade </a:t>
            </a:r>
            <a:r>
              <a:rPr lang="pt-BR" altLang="en-US" sz="1500" i="1"/>
              <a:t>(Aeronauta,</a:t>
            </a:r>
            <a:br>
              <a:rPr lang="pt-BR" altLang="en-US" sz="1500" i="1"/>
            </a:br>
            <a:r>
              <a:rPr lang="pt-BR" altLang="en-US" sz="1500" i="1"/>
              <a:t>Naval ou Mateiro), do Ramo Sênior.</a:t>
            </a:r>
            <a:endParaRPr lang="en-US" altLang="en-US" sz="15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0485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16" y="5048627"/>
            <a:ext cx="1339453" cy="15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5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Cordões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090" y="1283643"/>
            <a:ext cx="7348017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500" b="1"/>
              <a:t>A – CORDÃO DO DESAFIO SÊNIOR </a:t>
            </a:r>
            <a:r>
              <a:rPr lang="pt-BR" altLang="en-US" sz="1500"/>
              <a:t>- concedido pela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</a:rPr>
              <a:t>Diretoria do</a:t>
            </a:r>
            <a:br>
              <a:rPr lang="pt-BR" altLang="en-US" sz="1500">
                <a:solidFill>
                  <a:srgbClr val="00A0C3"/>
                </a:solidFill>
                <a:latin typeface="OfficinaSanITCBoo" pitchFamily="-65" charset="0"/>
              </a:rPr>
            </a:b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</a:rPr>
              <a:t>Grupo</a:t>
            </a:r>
            <a:r>
              <a:rPr lang="pt-BR" altLang="en-US" sz="1500"/>
              <a:t>, por proposta dos escotistas da Seção ao jovem especialmente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</a:rPr>
              <a:t>recomendado pela Corte de Honra </a:t>
            </a:r>
            <a:r>
              <a:rPr lang="pt-BR" altLang="en-US" sz="1500"/>
              <a:t>de sua Tropa, que possuir a pelo</a:t>
            </a:r>
            <a:br>
              <a:rPr lang="pt-BR" altLang="en-US" sz="1500"/>
            </a:br>
            <a:r>
              <a:rPr lang="pt-BR" altLang="en-US" sz="1500"/>
              <a:t>menos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</a:rPr>
              <a:t>oito especialidades</a:t>
            </a:r>
            <a:r>
              <a:rPr lang="pt-BR" altLang="en-US" sz="1500"/>
              <a:t>, em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</a:rPr>
              <a:t>qualquer nível</a:t>
            </a:r>
            <a:r>
              <a:rPr lang="pt-BR" altLang="en-US" sz="1500"/>
              <a:t>, distribuídas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</a:rPr>
              <a:t>nos cinco</a:t>
            </a:r>
            <a:br>
              <a:rPr lang="pt-BR" altLang="en-US" sz="1500">
                <a:solidFill>
                  <a:srgbClr val="00A0C3"/>
                </a:solidFill>
                <a:latin typeface="OfficinaSanITCBoo" pitchFamily="-65" charset="0"/>
              </a:rPr>
            </a:b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</a:rPr>
              <a:t>ramos de conhecimento</a:t>
            </a:r>
            <a:r>
              <a:rPr lang="pt-BR" altLang="en-US" sz="1500"/>
              <a:t>, e dentre elas, uma das opções abaixo, no Nível 3: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  <a:sym typeface="OfficinaSanITCBoo" pitchFamily="-65" charset="0"/>
              </a:rPr>
              <a:t>Canoagem; Ciclismo; Corrida de Orientação; Escalada; Excursões; Espeleoturismo; Montanhismo; Mountain Bike; Técnicas Verticais; Le Parkour.</a:t>
            </a:r>
          </a:p>
          <a:p>
            <a:pPr marL="187480" indent="0">
              <a:buNone/>
            </a:pPr>
            <a:r>
              <a:rPr lang="pt-BR" altLang="en-US" sz="1500">
                <a:sym typeface="OfficinaSanITCBoo" pitchFamily="-65" charset="0"/>
              </a:rPr>
              <a:t>O Cordão é um trançado com fio prata.</a:t>
            </a:r>
          </a:p>
          <a:p>
            <a:pPr marL="187480" indent="0">
              <a:buNone/>
            </a:pPr>
            <a:endParaRPr lang="pt-BR" altLang="en-US" sz="1500">
              <a:sym typeface="OfficinaSanITCBoo" pitchFamily="-65" charset="0"/>
            </a:endParaRPr>
          </a:p>
          <a:p>
            <a:pPr marL="187480" indent="0">
              <a:buNone/>
            </a:pPr>
            <a:r>
              <a:rPr lang="pt-BR" altLang="en-US" sz="1500" b="1">
                <a:sym typeface="OfficinaSanITCBoo" pitchFamily="-65" charset="0"/>
              </a:rPr>
              <a:t>B – CORDÃO DOURADO - </a:t>
            </a:r>
            <a:r>
              <a:rPr lang="pt-BR" altLang="en-US" sz="1500">
                <a:sym typeface="OfficinaSanITCBoo" pitchFamily="-65" charset="0"/>
              </a:rPr>
              <a:t>concedido pela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  <a:sym typeface="OfficinaSanITCBoo" pitchFamily="-65" charset="0"/>
              </a:rPr>
              <a:t>Diretoria do Grupo</a:t>
            </a:r>
            <a:r>
              <a:rPr lang="pt-BR" altLang="en-US" sz="1500">
                <a:sym typeface="OfficinaSanITCBoo" pitchFamily="-65" charset="0"/>
              </a:rPr>
              <a:t>, por proposta</a:t>
            </a:r>
            <a:br>
              <a:rPr lang="pt-BR" altLang="en-US" sz="1500">
                <a:sym typeface="OfficinaSanITCBoo" pitchFamily="-65" charset="0"/>
              </a:rPr>
            </a:br>
            <a:r>
              <a:rPr lang="pt-BR" altLang="en-US" sz="1500">
                <a:sym typeface="OfficinaSanITCBoo" pitchFamily="-65" charset="0"/>
              </a:rPr>
              <a:t>dos escotistas da Seção, ao jovem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  <a:sym typeface="OfficinaSanITCBoo" pitchFamily="-65" charset="0"/>
              </a:rPr>
              <a:t>que possuir o Cordão do Desafio Sênior</a:t>
            </a:r>
            <a:r>
              <a:rPr lang="pt-BR" altLang="en-US" sz="1500">
                <a:sym typeface="OfficinaSanITCBoo" pitchFamily="-65" charset="0"/>
              </a:rPr>
              <a:t>,</a:t>
            </a:r>
            <a:br>
              <a:rPr lang="pt-BR" altLang="en-US" sz="1500">
                <a:sym typeface="OfficinaSanITCBoo" pitchFamily="-65" charset="0"/>
              </a:rPr>
            </a:br>
            <a:r>
              <a:rPr lang="pt-BR" altLang="en-US" sz="1500">
                <a:sym typeface="OfficinaSanITCBoo" pitchFamily="-65" charset="0"/>
              </a:rPr>
              <a:t>que for especialmente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  <a:sym typeface="OfficinaSanITCBoo" pitchFamily="-65" charset="0"/>
              </a:rPr>
              <a:t>recomendado pela Corte de Honra </a:t>
            </a:r>
            <a:r>
              <a:rPr lang="pt-BR" altLang="en-US" sz="1500">
                <a:sym typeface="OfficinaSanITCBoo" pitchFamily="-65" charset="0"/>
              </a:rPr>
              <a:t>de sua Tropa e</a:t>
            </a:r>
            <a:br>
              <a:rPr lang="pt-BR" altLang="en-US" sz="1500">
                <a:sym typeface="OfficinaSanITCBoo" pitchFamily="-65" charset="0"/>
              </a:rPr>
            </a:br>
            <a:r>
              <a:rPr lang="pt-BR" altLang="en-US" sz="1500">
                <a:sym typeface="OfficinaSanITCBoo" pitchFamily="-65" charset="0"/>
              </a:rPr>
              <a:t>que possuir, no mínimo,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  <a:sym typeface="OfficinaSanITCBoo" pitchFamily="-65" charset="0"/>
              </a:rPr>
              <a:t>quinze especialidades</a:t>
            </a:r>
            <a:r>
              <a:rPr lang="pt-BR" altLang="en-US" sz="1500">
                <a:sym typeface="OfficinaSanITCBoo" pitchFamily="-65" charset="0"/>
              </a:rPr>
              <a:t>, estando entre estas a especialidade de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  <a:sym typeface="OfficinaSanITCBoo" pitchFamily="-65" charset="0"/>
              </a:rPr>
              <a:t>Primeiros Socorros</a:t>
            </a:r>
            <a:r>
              <a:rPr lang="pt-BR" altLang="en-US" sz="1500">
                <a:sym typeface="OfficinaSanITCBoo" pitchFamily="-65" charset="0"/>
              </a:rPr>
              <a:t>, no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  <a:sym typeface="OfficinaSanITCBoo" pitchFamily="-65" charset="0"/>
              </a:rPr>
              <a:t>nível 3</a:t>
            </a:r>
            <a:r>
              <a:rPr lang="pt-BR" altLang="en-US" sz="1500">
                <a:sym typeface="OfficinaSanITCBoo" pitchFamily="-65" charset="0"/>
              </a:rPr>
              <a:t> e mais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  <a:sym typeface="OfficinaSanITCBoo" pitchFamily="-65" charset="0"/>
              </a:rPr>
              <a:t>três especialidades</a:t>
            </a:r>
            <a:r>
              <a:rPr lang="pt-BR" altLang="en-US" sz="1500">
                <a:sym typeface="OfficinaSanITCBoo" pitchFamily="-65" charset="0"/>
              </a:rPr>
              <a:t/>
            </a:r>
            <a:br>
              <a:rPr lang="pt-BR" altLang="en-US" sz="1500">
                <a:sym typeface="OfficinaSanITCBoo" pitchFamily="-65" charset="0"/>
              </a:rPr>
            </a:br>
            <a:r>
              <a:rPr lang="pt-BR" altLang="en-US" sz="1500">
                <a:sym typeface="OfficinaSanITCBoo" pitchFamily="-65" charset="0"/>
              </a:rPr>
              <a:t>do ramo de conhecimentos </a:t>
            </a:r>
            <a:r>
              <a:rPr lang="pt-BR" altLang="en-US" sz="1500">
                <a:solidFill>
                  <a:srgbClr val="00A0C3"/>
                </a:solidFill>
                <a:latin typeface="OfficinaSanITCBoo" pitchFamily="-65" charset="0"/>
                <a:sym typeface="OfficinaSanITCBoo" pitchFamily="-65" charset="0"/>
              </a:rPr>
              <a:t>Serviços</a:t>
            </a:r>
            <a:r>
              <a:rPr lang="pt-BR" altLang="en-US" sz="1500">
                <a:sym typeface="OfficinaSanITCBoo" pitchFamily="-65" charset="0"/>
              </a:rPr>
              <a:t>, todas no nível 3.</a:t>
            </a:r>
          </a:p>
          <a:p>
            <a:pPr marL="187480" indent="0">
              <a:buNone/>
            </a:pPr>
            <a:r>
              <a:rPr lang="pt-BR" altLang="en-US" sz="1500">
                <a:sym typeface="OfficinaSanITCBoo" pitchFamily="-65" charset="0"/>
              </a:rPr>
              <a:t>O Cordão é um trançado com fio dourado.</a:t>
            </a:r>
            <a:endParaRPr lang="en-US" altLang="en-US" sz="1500">
              <a:sym typeface="OfficinaSanITCBoo" pitchFamily="-65" charset="0"/>
            </a:endParaRPr>
          </a:p>
        </p:txBody>
      </p:sp>
      <p:pic>
        <p:nvPicPr>
          <p:cNvPr id="21509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21" y="3023816"/>
            <a:ext cx="966639" cy="103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50" y="5515201"/>
            <a:ext cx="1127373" cy="12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5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 de Escoteiro</a:t>
            </a:r>
            <a:b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da Pátria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88828"/>
            <a:ext cx="6815584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500" i="1">
                <a:solidFill>
                  <a:srgbClr val="C00000"/>
                </a:solidFill>
              </a:rPr>
              <a:t>Aprovado pela Diretoria do Nível Local</a:t>
            </a:r>
            <a:r>
              <a:rPr lang="pt-BR" altLang="en-US" sz="1500" i="1"/>
              <a:t>, homologado pela</a:t>
            </a:r>
            <a:br>
              <a:rPr lang="pt-BR" altLang="en-US" sz="1500" i="1"/>
            </a:br>
            <a:r>
              <a:rPr lang="pt-BR" altLang="en-US" sz="1500" i="1"/>
              <a:t>Diretoria Regional e certificado pela Diretoria Executiva Nacional,</a:t>
            </a:r>
            <a:br>
              <a:rPr lang="pt-BR" altLang="en-US" sz="1500" i="1"/>
            </a:br>
            <a:r>
              <a:rPr lang="pt-BR" altLang="en-US" sz="1500" i="1"/>
              <a:t>ao jovem especialmente </a:t>
            </a:r>
            <a:r>
              <a:rPr lang="pt-BR" altLang="en-US" sz="1500" i="1">
                <a:solidFill>
                  <a:srgbClr val="C00000"/>
                </a:solidFill>
              </a:rPr>
              <a:t>recomendado pelos escotistas </a:t>
            </a:r>
            <a:r>
              <a:rPr lang="pt-BR" altLang="en-US" sz="1500" i="1"/>
              <a:t>e </a:t>
            </a:r>
            <a:r>
              <a:rPr lang="pt-BR" altLang="en-US" sz="1500" i="1">
                <a:solidFill>
                  <a:srgbClr val="C00000"/>
                </a:solidFill>
              </a:rPr>
              <a:t>pela Corte</a:t>
            </a:r>
            <a:br>
              <a:rPr lang="pt-BR" altLang="en-US" sz="1500" i="1">
                <a:solidFill>
                  <a:srgbClr val="C00000"/>
                </a:solidFill>
              </a:rPr>
            </a:br>
            <a:r>
              <a:rPr lang="pt-BR" altLang="en-US" sz="1500" i="1">
                <a:solidFill>
                  <a:srgbClr val="C00000"/>
                </a:solidFill>
              </a:rPr>
              <a:t>de Honra de sua Tropa</a:t>
            </a:r>
            <a:r>
              <a:rPr lang="pt-BR" altLang="en-US" sz="1500" i="1"/>
              <a:t>, que:</a:t>
            </a:r>
          </a:p>
          <a:p>
            <a:pPr marL="187480" indent="0">
              <a:buNone/>
            </a:pPr>
            <a:r>
              <a:rPr lang="pt-BR" altLang="en-US" sz="1500" i="1"/>
              <a:t>• Tenha realizado a </a:t>
            </a:r>
            <a:r>
              <a:rPr lang="pt-BR" altLang="en-US" sz="1500" i="1">
                <a:solidFill>
                  <a:srgbClr val="C00000"/>
                </a:solidFill>
              </a:rPr>
              <a:t>totalidade das atividades da Etapa Azimute</a:t>
            </a:r>
            <a:r>
              <a:rPr lang="pt-BR" altLang="en-US" sz="1500" i="1"/>
              <a:t>;</a:t>
            </a:r>
          </a:p>
          <a:p>
            <a:pPr marL="187480" indent="0">
              <a:buNone/>
            </a:pPr>
            <a:r>
              <a:rPr lang="pt-BR" altLang="en-US" sz="1500" i="1"/>
              <a:t>• Tenha conquistado o </a:t>
            </a:r>
            <a:r>
              <a:rPr lang="pt-BR" altLang="en-US" sz="1500" i="1">
                <a:solidFill>
                  <a:srgbClr val="C00000"/>
                </a:solidFill>
              </a:rPr>
              <a:t>Cordão Dourado</a:t>
            </a:r>
            <a:r>
              <a:rPr lang="pt-BR" altLang="en-US" sz="1500" i="1"/>
              <a:t>;</a:t>
            </a:r>
          </a:p>
          <a:p>
            <a:pPr marL="187480" indent="0">
              <a:buNone/>
            </a:pPr>
            <a:r>
              <a:rPr lang="pt-BR" altLang="en-US" sz="1500" i="1"/>
              <a:t>• Possua uma das seguintes </a:t>
            </a:r>
            <a:r>
              <a:rPr lang="pt-BR" altLang="en-US" sz="1500" i="1">
                <a:solidFill>
                  <a:srgbClr val="C00000"/>
                </a:solidFill>
              </a:rPr>
              <a:t>Insígnias de Interesse Especial</a:t>
            </a:r>
            <a:r>
              <a:rPr lang="pt-BR" altLang="en-US" sz="1500" i="1"/>
              <a:t> do</a:t>
            </a:r>
            <a:br>
              <a:rPr lang="pt-BR" altLang="en-US" sz="1500" i="1"/>
            </a:br>
            <a:r>
              <a:rPr lang="pt-BR" altLang="en-US" sz="1500" i="1"/>
              <a:t>Ramo Sênior: Insígnia Mundial do Meio Ambiente, Insígnia da</a:t>
            </a:r>
            <a:br>
              <a:rPr lang="pt-BR" altLang="en-US" sz="1500" i="1"/>
            </a:br>
            <a:r>
              <a:rPr lang="pt-BR" altLang="en-US" sz="1500" i="1"/>
              <a:t>Lusofonia, Insígnia Cone Sul ou Insígnia do Desafio Comunitário;</a:t>
            </a:r>
          </a:p>
          <a:p>
            <a:pPr marL="187480" indent="0">
              <a:buNone/>
            </a:pPr>
            <a:r>
              <a:rPr lang="pt-BR" altLang="en-US" sz="1500" i="1"/>
              <a:t>• Possua pelo menos </a:t>
            </a:r>
            <a:r>
              <a:rPr lang="pt-BR" altLang="en-US" sz="1500" i="1">
                <a:solidFill>
                  <a:srgbClr val="C00000"/>
                </a:solidFill>
              </a:rPr>
              <a:t>10 noites de acampamento, como Sênior</a:t>
            </a:r>
            <a:r>
              <a:rPr lang="pt-BR" altLang="en-US" sz="1500" i="1"/>
              <a:t>,</a:t>
            </a:r>
            <a:br>
              <a:rPr lang="pt-BR" altLang="en-US" sz="1500" i="1"/>
            </a:br>
            <a:r>
              <a:rPr lang="pt-BR" altLang="en-US" sz="1500" i="1"/>
              <a:t>com sua Patrulha ou Tropa;</a:t>
            </a:r>
          </a:p>
          <a:p>
            <a:pPr marL="187480" indent="0">
              <a:buNone/>
            </a:pPr>
            <a:r>
              <a:rPr lang="pt-BR" altLang="en-US" sz="1500" i="1"/>
              <a:t>• Possuir a </a:t>
            </a:r>
            <a:r>
              <a:rPr lang="pt-BR" altLang="en-US" sz="1500" i="1">
                <a:solidFill>
                  <a:srgbClr val="C00000"/>
                </a:solidFill>
              </a:rPr>
              <a:t>Insígnia da sua respectiva modalidade </a:t>
            </a:r>
            <a:r>
              <a:rPr lang="pt-BR" altLang="en-US" sz="1500" i="1"/>
              <a:t>(Aeronauta,</a:t>
            </a:r>
            <a:br>
              <a:rPr lang="pt-BR" altLang="en-US" sz="1500" i="1"/>
            </a:br>
            <a:r>
              <a:rPr lang="pt-BR" altLang="en-US" sz="1500" i="1"/>
              <a:t>Naval ou Mateiro), do Ramo Sênior.</a:t>
            </a:r>
            <a:endParaRPr lang="en-US" altLang="en-US" sz="15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2533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16" y="5048627"/>
            <a:ext cx="1339453" cy="15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8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700" i="1"/>
              <a:t>A) </a:t>
            </a:r>
            <a:r>
              <a:rPr lang="pt-BR" altLang="en-US" sz="1700" b="1" i="1"/>
              <a:t>INSÍGNIA MUNDIAL DE MEIO AMBIENTE – IMMA</a:t>
            </a:r>
            <a:r>
              <a:rPr lang="pt-BR" altLang="en-US" sz="1700" i="1"/>
              <a:t>.</a:t>
            </a:r>
            <a:br>
              <a:rPr lang="pt-BR" altLang="en-US" sz="1700" i="1"/>
            </a:br>
            <a:r>
              <a:rPr lang="pt-BR" altLang="en-US" sz="1700" i="1"/>
              <a:t> </a:t>
            </a:r>
          </a:p>
          <a:p>
            <a:pPr marL="187480" indent="0">
              <a:buNone/>
            </a:pPr>
            <a:endParaRPr lang="pt-BR" altLang="en-US" sz="1700"/>
          </a:p>
          <a:p>
            <a:pPr marL="187480" indent="0">
              <a:buNone/>
            </a:pPr>
            <a:r>
              <a:rPr lang="pt-BR" altLang="en-US" sz="1700" i="1"/>
              <a:t>B) </a:t>
            </a:r>
            <a:r>
              <a:rPr lang="pt-BR" altLang="en-US" sz="1700" b="1" i="1"/>
              <a:t>INSÍGNIA DE LUSOFONIA</a:t>
            </a:r>
            <a:r>
              <a:rPr lang="pt-BR" altLang="en-US" sz="1700" i="1"/>
              <a:t>.</a:t>
            </a:r>
            <a:br>
              <a:rPr lang="pt-BR" altLang="en-US" sz="1700" i="1"/>
            </a:br>
            <a:endParaRPr lang="pt-BR" altLang="en-US" sz="1700" i="1"/>
          </a:p>
          <a:p>
            <a:pPr marL="187480" indent="0">
              <a:buNone/>
            </a:pPr>
            <a:r>
              <a:rPr lang="pt-BR" altLang="en-US" sz="1700" i="1"/>
              <a:t> </a:t>
            </a:r>
            <a:endParaRPr lang="pt-BR" altLang="en-US" sz="1700"/>
          </a:p>
          <a:p>
            <a:pPr marL="187480" indent="0">
              <a:buNone/>
            </a:pPr>
            <a:r>
              <a:rPr lang="pt-BR" altLang="en-US" sz="1700" i="1"/>
              <a:t>C) </a:t>
            </a:r>
            <a:r>
              <a:rPr lang="pt-BR" altLang="en-US" sz="1700" b="1" i="1"/>
              <a:t>INSÍGNIA DO CONE SUL</a:t>
            </a:r>
            <a:r>
              <a:rPr lang="pt-BR" altLang="en-US" sz="1700" i="1"/>
              <a:t>.</a:t>
            </a:r>
            <a:br>
              <a:rPr lang="pt-BR" altLang="en-US" sz="1700" i="1"/>
            </a:br>
            <a:endParaRPr lang="pt-BR" altLang="en-US" sz="1700" i="1"/>
          </a:p>
          <a:p>
            <a:pPr marL="187480" indent="0">
              <a:buNone/>
            </a:pPr>
            <a:endParaRPr lang="pt-BR" altLang="en-US" sz="1700" i="1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  <a:p>
            <a:pPr marL="187480" indent="0">
              <a:buNone/>
            </a:pPr>
            <a:r>
              <a:rPr lang="pt-BR" altLang="en-US" sz="1700" i="1"/>
              <a:t>D) </a:t>
            </a:r>
            <a:r>
              <a:rPr lang="pt-BR" altLang="en-US" sz="1700" b="1" i="1"/>
              <a:t>INSÍGNIA DO DESAFIO COMUNITÁRIO</a:t>
            </a:r>
            <a:r>
              <a:rPr lang="pt-BR" altLang="en-US" sz="1700" i="1"/>
              <a:t>.</a:t>
            </a:r>
            <a:endParaRPr lang="en-US" altLang="en-US" sz="17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3557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76" y="5256239"/>
            <a:ext cx="1405310" cy="13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24" y="1947789"/>
            <a:ext cx="1090538" cy="10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56" y="3206874"/>
            <a:ext cx="1781473" cy="8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93" y="4188024"/>
            <a:ext cx="1398612" cy="106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pt-BR" dirty="0" smtClean="0">
                <a:solidFill>
                  <a:srgbClr val="652825"/>
                </a:solidFill>
                <a:latin typeface="Corbel"/>
              </a:rPr>
              <a:t>32º Distrito Escoteiro em 2014</a:t>
            </a:r>
            <a:br>
              <a:rPr lang="pt-BR" dirty="0" smtClean="0">
                <a:solidFill>
                  <a:srgbClr val="652825"/>
                </a:solidFill>
                <a:latin typeface="Corbel"/>
              </a:rPr>
            </a:br>
            <a:r>
              <a:rPr lang="pt-BR" dirty="0" smtClean="0">
                <a:solidFill>
                  <a:srgbClr val="652825"/>
                </a:solidFill>
                <a:latin typeface="Corbel"/>
              </a:rPr>
              <a:t>GRUPOS DE TRABALHO</a:t>
            </a:r>
            <a:endParaRPr lang="pt-BR" dirty="0">
              <a:solidFill>
                <a:srgbClr val="652825"/>
              </a:solidFill>
              <a:latin typeface="Corbel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639119"/>
              </p:ext>
            </p:extLst>
          </p:nvPr>
        </p:nvGraphicFramePr>
        <p:xfrm>
          <a:off x="395537" y="1916832"/>
          <a:ext cx="4222675" cy="469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820919"/>
              </p:ext>
            </p:extLst>
          </p:nvPr>
        </p:nvGraphicFramePr>
        <p:xfrm>
          <a:off x="4716018" y="1988841"/>
          <a:ext cx="4222675" cy="469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 de Escoteiro</a:t>
            </a:r>
            <a:b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da Pátria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88828"/>
            <a:ext cx="6815584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500" i="1" dirty="0">
                <a:solidFill>
                  <a:srgbClr val="C00000"/>
                </a:solidFill>
              </a:rPr>
              <a:t>Aprovado pela Diretoria do Nível Local</a:t>
            </a:r>
            <a:r>
              <a:rPr lang="pt-BR" altLang="en-US" sz="1500" i="1" dirty="0"/>
              <a:t>, homologado pela</a:t>
            </a:r>
            <a:br>
              <a:rPr lang="pt-BR" altLang="en-US" sz="1500" i="1" dirty="0"/>
            </a:br>
            <a:r>
              <a:rPr lang="pt-BR" altLang="en-US" sz="1500" i="1" dirty="0"/>
              <a:t>Diretoria Regional e certificado pela Diretoria Executiva Nacional,</a:t>
            </a:r>
            <a:br>
              <a:rPr lang="pt-BR" altLang="en-US" sz="1500" i="1" dirty="0"/>
            </a:br>
            <a:r>
              <a:rPr lang="pt-BR" altLang="en-US" sz="1500" i="1" dirty="0"/>
              <a:t>ao jovem especialmente </a:t>
            </a:r>
            <a:r>
              <a:rPr lang="pt-BR" altLang="en-US" sz="1500" i="1" dirty="0">
                <a:solidFill>
                  <a:srgbClr val="C00000"/>
                </a:solidFill>
              </a:rPr>
              <a:t>recomendado pelos </a:t>
            </a:r>
            <a:r>
              <a:rPr lang="pt-BR" altLang="en-US" sz="1500" i="1" dirty="0" err="1">
                <a:solidFill>
                  <a:srgbClr val="C00000"/>
                </a:solidFill>
              </a:rPr>
              <a:t>escotistas</a:t>
            </a:r>
            <a:r>
              <a:rPr lang="pt-BR" altLang="en-US" sz="1500" i="1" dirty="0">
                <a:solidFill>
                  <a:srgbClr val="C00000"/>
                </a:solidFill>
              </a:rPr>
              <a:t> </a:t>
            </a:r>
            <a:r>
              <a:rPr lang="pt-BR" altLang="en-US" sz="1500" i="1" dirty="0"/>
              <a:t>e </a:t>
            </a:r>
            <a:r>
              <a:rPr lang="pt-BR" altLang="en-US" sz="1500" i="1" dirty="0">
                <a:solidFill>
                  <a:srgbClr val="C00000"/>
                </a:solidFill>
              </a:rPr>
              <a:t>pela Corte</a:t>
            </a:r>
            <a:br>
              <a:rPr lang="pt-BR" altLang="en-US" sz="1500" i="1" dirty="0">
                <a:solidFill>
                  <a:srgbClr val="C00000"/>
                </a:solidFill>
              </a:rPr>
            </a:br>
            <a:r>
              <a:rPr lang="pt-BR" altLang="en-US" sz="1500" i="1" dirty="0">
                <a:solidFill>
                  <a:srgbClr val="C00000"/>
                </a:solidFill>
              </a:rPr>
              <a:t>de Honra de sua Tropa</a:t>
            </a:r>
            <a:r>
              <a:rPr lang="pt-BR" altLang="en-US" sz="1500" i="1" dirty="0"/>
              <a:t>, que:</a:t>
            </a:r>
          </a:p>
          <a:p>
            <a:pPr marL="187480" indent="0">
              <a:buNone/>
            </a:pPr>
            <a:r>
              <a:rPr lang="pt-BR" altLang="en-US" sz="1500" i="1" dirty="0"/>
              <a:t>• Tenha realizado a </a:t>
            </a:r>
            <a:r>
              <a:rPr lang="pt-BR" altLang="en-US" sz="1500" i="1" dirty="0">
                <a:solidFill>
                  <a:srgbClr val="C00000"/>
                </a:solidFill>
              </a:rPr>
              <a:t>totalidade das atividades da Etapa Azimute</a:t>
            </a:r>
            <a:r>
              <a:rPr lang="pt-BR" altLang="en-US" sz="1500" i="1" dirty="0"/>
              <a:t>;</a:t>
            </a:r>
          </a:p>
          <a:p>
            <a:pPr marL="187480" indent="0">
              <a:buNone/>
            </a:pPr>
            <a:r>
              <a:rPr lang="pt-BR" altLang="en-US" sz="1500" i="1" dirty="0"/>
              <a:t>• Tenha conquistado o </a:t>
            </a:r>
            <a:r>
              <a:rPr lang="pt-BR" altLang="en-US" sz="1500" i="1" dirty="0">
                <a:solidFill>
                  <a:srgbClr val="C00000"/>
                </a:solidFill>
              </a:rPr>
              <a:t>Cordão Dourado</a:t>
            </a:r>
            <a:r>
              <a:rPr lang="pt-BR" altLang="en-US" sz="1500" i="1" dirty="0"/>
              <a:t>;</a:t>
            </a:r>
          </a:p>
          <a:p>
            <a:pPr marL="187480" indent="0">
              <a:buNone/>
            </a:pPr>
            <a:r>
              <a:rPr lang="pt-BR" altLang="en-US" sz="1500" i="1" dirty="0"/>
              <a:t>• Possua uma das seguintes </a:t>
            </a:r>
            <a:r>
              <a:rPr lang="pt-BR" altLang="en-US" sz="1500" i="1" dirty="0">
                <a:solidFill>
                  <a:srgbClr val="C00000"/>
                </a:solidFill>
              </a:rPr>
              <a:t>Insígnias de Interesse Especial</a:t>
            </a:r>
            <a:r>
              <a:rPr lang="pt-BR" altLang="en-US" sz="1500" i="1" dirty="0"/>
              <a:t> do</a:t>
            </a:r>
            <a:br>
              <a:rPr lang="pt-BR" altLang="en-US" sz="1500" i="1" dirty="0"/>
            </a:br>
            <a:r>
              <a:rPr lang="pt-BR" altLang="en-US" sz="1500" i="1" dirty="0"/>
              <a:t>Ramo Sênior: Insígnia Mundial do Meio Ambiente, Insígnia da</a:t>
            </a:r>
            <a:br>
              <a:rPr lang="pt-BR" altLang="en-US" sz="1500" i="1" dirty="0"/>
            </a:br>
            <a:r>
              <a:rPr lang="pt-BR" altLang="en-US" sz="1500" i="1" dirty="0"/>
              <a:t>Lusofonia, Insígnia Cone Sul ou Insígnia do Desafio Comunitário;</a:t>
            </a:r>
          </a:p>
          <a:p>
            <a:pPr marL="187480" indent="0">
              <a:buNone/>
            </a:pPr>
            <a:r>
              <a:rPr lang="pt-BR" altLang="en-US" sz="1500" i="1" dirty="0"/>
              <a:t>• Possua pelo menos </a:t>
            </a:r>
            <a:r>
              <a:rPr lang="pt-BR" altLang="en-US" sz="1500" i="1" dirty="0">
                <a:solidFill>
                  <a:srgbClr val="C00000"/>
                </a:solidFill>
              </a:rPr>
              <a:t>10 noites de acampamento, como Sênior</a:t>
            </a:r>
            <a:r>
              <a:rPr lang="pt-BR" altLang="en-US" sz="1500" i="1" dirty="0"/>
              <a:t>,</a:t>
            </a:r>
            <a:br>
              <a:rPr lang="pt-BR" altLang="en-US" sz="1500" i="1" dirty="0"/>
            </a:br>
            <a:r>
              <a:rPr lang="pt-BR" altLang="en-US" sz="1500" i="1" dirty="0"/>
              <a:t>com sua Patrulha ou Tropa;</a:t>
            </a:r>
          </a:p>
          <a:p>
            <a:pPr marL="187480" indent="0">
              <a:buNone/>
            </a:pPr>
            <a:r>
              <a:rPr lang="pt-BR" altLang="en-US" sz="1500" i="1" dirty="0"/>
              <a:t>• Possuir a </a:t>
            </a:r>
            <a:r>
              <a:rPr lang="pt-BR" altLang="en-US" sz="1500" i="1" dirty="0">
                <a:solidFill>
                  <a:srgbClr val="C00000"/>
                </a:solidFill>
              </a:rPr>
              <a:t>Insígnia da sua respectiva modalidade </a:t>
            </a:r>
            <a:r>
              <a:rPr lang="pt-BR" altLang="en-US" sz="1500" i="1" dirty="0"/>
              <a:t>(Aeronauta,</a:t>
            </a:r>
            <a:br>
              <a:rPr lang="pt-BR" altLang="en-US" sz="1500" i="1" dirty="0"/>
            </a:br>
            <a:r>
              <a:rPr lang="pt-BR" altLang="en-US" sz="1500" i="1" dirty="0"/>
              <a:t>Naval ou Mateiro), do Ramo Sênior.</a:t>
            </a:r>
            <a:endParaRPr lang="en-US" altLang="en-US" sz="1500" dirty="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4581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16" y="5048627"/>
            <a:ext cx="1339453" cy="15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Especialidades Relac.</a:t>
            </a:r>
            <a:b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8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às Modalidades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587253"/>
            <a:ext cx="6815584" cy="4828729"/>
          </a:xfrm>
        </p:spPr>
        <p:txBody>
          <a:bodyPr anchor="t"/>
          <a:lstStyle/>
          <a:p>
            <a:pPr marL="187480" indent="0">
              <a:buNone/>
            </a:pPr>
            <a:r>
              <a:rPr lang="pt-BR" altLang="en-US" sz="1700" i="1"/>
              <a:t>a) </a:t>
            </a:r>
            <a:r>
              <a:rPr lang="pt-BR" altLang="en-US" sz="1700" b="1" i="1"/>
              <a:t>Modalidade Básica: </a:t>
            </a:r>
            <a:r>
              <a:rPr lang="pt-BR" altLang="en-US" sz="1700" i="1"/>
              <a:t>Meteorologia, Cartografia,</a:t>
            </a:r>
            <a:br>
              <a:rPr lang="pt-BR" altLang="en-US" sz="1700" i="1"/>
            </a:br>
            <a:r>
              <a:rPr lang="pt-BR" altLang="en-US" sz="1700" i="1"/>
              <a:t>Sobrevivência, Sinalização, Acampamento, Pioneiria,</a:t>
            </a:r>
            <a:br>
              <a:rPr lang="pt-BR" altLang="en-US" sz="1700" i="1"/>
            </a:br>
            <a:r>
              <a:rPr lang="pt-BR" altLang="en-US" sz="1700" i="1"/>
              <a:t>Rastreamento, Técnicas de Sapa, Culinária, Excursões,</a:t>
            </a:r>
            <a:br>
              <a:rPr lang="pt-BR" altLang="en-US" sz="1700" i="1"/>
            </a:br>
            <a:r>
              <a:rPr lang="pt-BR" altLang="en-US" sz="1700" i="1"/>
              <a:t>História do Escotismo. </a:t>
            </a:r>
            <a:endParaRPr lang="pt-BR" altLang="en-US" sz="1700"/>
          </a:p>
          <a:p>
            <a:pPr marL="187480" indent="0">
              <a:buNone/>
            </a:pPr>
            <a:r>
              <a:rPr lang="pt-BR" altLang="en-US" sz="1700" i="1"/>
              <a:t>b) </a:t>
            </a:r>
            <a:r>
              <a:rPr lang="pt-BR" altLang="en-US" sz="1700" b="1" i="1"/>
              <a:t>Modalidade do Ar: </a:t>
            </a:r>
            <a:r>
              <a:rPr lang="pt-BR" altLang="en-US" sz="1700" i="1"/>
              <a:t>Meteorologia, Radioamadorismo, Aeromodelismo, Planador, Astronomia, Técnica Aeronáutica, História Aeroespacial, Mecânica Aérea, Navegação Aérea, Observação Aérea, Astronáutica, Plastimodelismo. </a:t>
            </a:r>
            <a:endParaRPr lang="pt-BR" altLang="en-US" sz="1700"/>
          </a:p>
          <a:p>
            <a:pPr marL="187480" indent="0">
              <a:buNone/>
            </a:pPr>
            <a:r>
              <a:rPr lang="pt-BR" altLang="en-US" sz="1700" i="1"/>
              <a:t>c) </a:t>
            </a:r>
            <a:r>
              <a:rPr lang="pt-BR" altLang="en-US" sz="1700" b="1" i="1"/>
              <a:t>Modalidade do Mar: </a:t>
            </a:r>
            <a:r>
              <a:rPr lang="pt-BR" altLang="en-US" sz="1700" i="1"/>
              <a:t>Arte da Marinharia, Aquariofilia,</a:t>
            </a:r>
            <a:br>
              <a:rPr lang="pt-BR" altLang="en-US" sz="1700" i="1"/>
            </a:br>
            <a:r>
              <a:rPr lang="pt-BR" altLang="en-US" sz="1700" i="1"/>
              <a:t>História Marítima, Marinharia, Mergulho Autônomo, Mergulho</a:t>
            </a:r>
            <a:br>
              <a:rPr lang="pt-BR" altLang="en-US" sz="1700" i="1"/>
            </a:br>
            <a:r>
              <a:rPr lang="pt-BR" altLang="en-US" sz="1700" i="1"/>
              <a:t>Livre, Mecânica de Motor de Popa, Natação, Pesca, Vela, Meteorologia, Oceanologia, Reparos em Fibra, Salvamento, Sinalização.</a:t>
            </a:r>
            <a:endParaRPr lang="en-US" altLang="en-US" sz="17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5605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7819" r="6541" b="6253"/>
          <a:stretch>
            <a:fillRect/>
          </a:stretch>
        </p:blipFill>
        <p:spPr bwMode="auto">
          <a:xfrm>
            <a:off x="7779991" y="5530827"/>
            <a:ext cx="124792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765" t="7819" r="6541" b="6253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das Modalidades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80" indent="0">
              <a:buNone/>
              <a:defRPr/>
            </a:pPr>
            <a:r>
              <a:rPr lang="pt-BR" sz="1700" i="1" dirty="0"/>
              <a:t>A) </a:t>
            </a:r>
            <a:r>
              <a:rPr lang="pt-BR" sz="1700" b="1" i="1" dirty="0"/>
              <a:t>INSÍGNIA DA MODALIDADE DO AR – AERONAUTA </a:t>
            </a:r>
            <a:r>
              <a:rPr lang="pt-BR" sz="1700" i="1" dirty="0"/>
              <a:t>– concedida pela Diretoria de Nível Local, ao Sênior ou Guia que possuir 3 especialidades relacionadas à Modalidade do Ar, no Nível 3.</a:t>
            </a:r>
          </a:p>
          <a:p>
            <a:pPr marL="187480" indent="0">
              <a:buNone/>
              <a:defRPr/>
            </a:pPr>
            <a:r>
              <a:rPr lang="pt-BR" sz="1700" i="1" dirty="0"/>
              <a:t> </a:t>
            </a:r>
            <a:endParaRPr lang="pt-BR" sz="1700" dirty="0"/>
          </a:p>
          <a:p>
            <a:pPr marL="187480" indent="0">
              <a:buNone/>
              <a:defRPr/>
            </a:pPr>
            <a:r>
              <a:rPr lang="pt-BR" sz="1700" i="1" dirty="0"/>
              <a:t>B) </a:t>
            </a:r>
            <a:r>
              <a:rPr lang="pt-BR" sz="1700" b="1" i="1" dirty="0"/>
              <a:t>INSÍGNIA DA MODALIDADE DO MAR – NAVAL </a:t>
            </a:r>
            <a:r>
              <a:rPr lang="pt-BR" sz="1700" i="1" dirty="0"/>
              <a:t>– concedida pela Diretoria de Nível Local, ao Sênior ou Guia que possuir 3 especialidades relacionadas à Modalidade do Mar, no Nível 3. </a:t>
            </a:r>
            <a:endParaRPr lang="pt-BR" sz="1700" dirty="0"/>
          </a:p>
          <a:p>
            <a:pPr>
              <a:defRPr/>
            </a:pPr>
            <a:endParaRPr lang="pt-BR" sz="1700" dirty="0"/>
          </a:p>
          <a:p>
            <a:pPr marL="187480" indent="0">
              <a:buNone/>
              <a:defRPr/>
            </a:pPr>
            <a:r>
              <a:rPr lang="pt-BR" sz="1700" i="1" dirty="0"/>
              <a:t>C) </a:t>
            </a:r>
            <a:r>
              <a:rPr lang="pt-BR" sz="1700" b="1" i="1" dirty="0"/>
              <a:t>INSÍGNIA DA MODALIDADE BÁSICA – MATEIRO </a:t>
            </a:r>
            <a:r>
              <a:rPr lang="pt-BR" sz="1700" i="1" dirty="0"/>
              <a:t>- concedida pela Diretoria de Nível Local, ao Sênior ou Guia que possuir 3 especialidades relacionadas à Modalidade Básica, no Nível 3.</a:t>
            </a:r>
            <a:endParaRPr lang="en-US" altLang="en-US" sz="1700" dirty="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6629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33" y="2461245"/>
            <a:ext cx="859482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83" y="4126632"/>
            <a:ext cx="756791" cy="7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86" y="5678166"/>
            <a:ext cx="879574" cy="85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1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6"/>
            <a:ext cx="6974086" cy="1367358"/>
          </a:xfrm>
        </p:spPr>
        <p:txBody>
          <a:bodyPr/>
          <a:lstStyle/>
          <a:p>
            <a:pPr algn="l" eaLnBrk="1" hangingPunct="1"/>
            <a:r>
              <a:rPr lang="pt-BR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Distintivos</a:t>
            </a:r>
          </a:p>
        </p:txBody>
      </p:sp>
      <p:pic>
        <p:nvPicPr>
          <p:cNvPr id="27652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1" y="3840882"/>
            <a:ext cx="2885406" cy="28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224"/>
          <a:stretch>
            <a:fillRect/>
          </a:stretch>
        </p:blipFill>
        <p:spPr bwMode="auto">
          <a:xfrm>
            <a:off x="652984" y="646286"/>
            <a:ext cx="5336604" cy="35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-2" b="1224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/>
          <a:stretch>
            <a:fillRect/>
          </a:stretch>
        </p:blipFill>
        <p:spPr bwMode="auto">
          <a:xfrm>
            <a:off x="3666753" y="3476998"/>
            <a:ext cx="3183434" cy="321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-343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tângulo 1"/>
          <p:cNvSpPr>
            <a:spLocks noChangeArrowheads="1"/>
          </p:cNvSpPr>
          <p:nvPr/>
        </p:nvSpPr>
        <p:spPr bwMode="auto">
          <a:xfrm>
            <a:off x="4904631" y="3276084"/>
            <a:ext cx="878458" cy="3638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77" tIns="32139" rIns="64277" bIns="32139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en-US" smtClean="0"/>
          </a:p>
        </p:txBody>
      </p:sp>
      <p:pic>
        <p:nvPicPr>
          <p:cNvPr id="30726" name="Picture 6" descr="http://www.fab.mil.br/sis/enoticias/imagens/pub/9737/i1192313315787964.jpg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38729" r="73857" b="42246"/>
          <a:stretch/>
        </p:blipFill>
        <p:spPr bwMode="auto">
          <a:xfrm>
            <a:off x="2141734" y="898673"/>
            <a:ext cx="786301" cy="7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fab.mil.br/sis/enoticias/imagens/pub/9737/i1192313315787964.jpg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38729" r="73857" b="42246"/>
          <a:stretch/>
        </p:blipFill>
        <p:spPr bwMode="auto">
          <a:xfrm flipH="1">
            <a:off x="3711280" y="840010"/>
            <a:ext cx="786300" cy="7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0" name="AutoShape 10" descr="http://antoniovalentim.files.wordpress.com/2012/11/37-esta-c3a9poca-nunca-mais.jpg"/>
          <p:cNvSpPr>
            <a:spLocks noChangeAspect="1" noChangeArrowheads="1"/>
          </p:cNvSpPr>
          <p:nvPr/>
        </p:nvSpPr>
        <p:spPr bwMode="auto">
          <a:xfrm>
            <a:off x="4" y="-224355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77" tIns="32139" rIns="64277" bIns="32139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en-US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4904631" y="1579443"/>
            <a:ext cx="1286992" cy="9233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00" b="1" dirty="0">
                <a:solidFill>
                  <a:srgbClr val="FFFFFF">
                    <a:lumMod val="50000"/>
                  </a:srgbClr>
                </a:solidFill>
                <a:latin typeface="Arial Black" panose="020B0A04020102020204" pitchFamily="34" charset="0"/>
                <a:cs typeface="Shruti" panose="020B0502040204020203" pitchFamily="34" charset="0"/>
                <a:sym typeface="Gill Sans" pitchFamily="-65" charset="0"/>
              </a:rPr>
              <a:t>Insígnia do CATAr I/ CATAr II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24425" y="5201544"/>
            <a:ext cx="759023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00" b="1" dirty="0">
                <a:solidFill>
                  <a:srgbClr val="FFFFFF">
                    <a:lumMod val="50000"/>
                  </a:srgbClr>
                </a:solidFill>
                <a:latin typeface="Arial Black" panose="020B0A04020102020204" pitchFamily="34" charset="0"/>
                <a:cs typeface="Shruti" panose="020B0502040204020203" pitchFamily="34" charset="0"/>
                <a:sym typeface="Gill Sans" pitchFamily="-65" charset="0"/>
              </a:rPr>
              <a:t>ou Escoteiro da Pátria</a:t>
            </a:r>
          </a:p>
        </p:txBody>
      </p:sp>
      <p:pic>
        <p:nvPicPr>
          <p:cNvPr id="2766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3" t="26080" r="38297" b="70622"/>
          <a:stretch>
            <a:fillRect/>
          </a:stretch>
        </p:blipFill>
        <p:spPr bwMode="auto">
          <a:xfrm rot="575466">
            <a:off x="3706937" y="1451075"/>
            <a:ext cx="261193" cy="1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58263" t="26080" r="38297" b="70622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3" t="26712" r="38297" b="70622"/>
          <a:stretch>
            <a:fillRect/>
          </a:stretch>
        </p:blipFill>
        <p:spPr bwMode="auto">
          <a:xfrm rot="575466">
            <a:off x="3622109" y="1470051"/>
            <a:ext cx="260077" cy="1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58263" t="26712" r="38297" b="70622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5" name="Conector reto 5"/>
          <p:cNvCxnSpPr>
            <a:cxnSpLocks noChangeShapeType="1"/>
          </p:cNvCxnSpPr>
          <p:nvPr/>
        </p:nvCxnSpPr>
        <p:spPr bwMode="auto">
          <a:xfrm>
            <a:off x="3871020" y="1422057"/>
            <a:ext cx="414115" cy="383977"/>
          </a:xfrm>
          <a:prstGeom prst="line">
            <a:avLst/>
          </a:prstGeom>
          <a:noFill/>
          <a:ln w="12700" algn="ctr">
            <a:solidFill>
              <a:srgbClr val="FF0000">
                <a:alpha val="72156"/>
              </a:srgbClr>
            </a:solidFill>
            <a:round/>
            <a:headEnd/>
            <a:tailEnd/>
          </a:ln>
        </p:spPr>
      </p:cxnSp>
      <p:cxnSp>
        <p:nvCxnSpPr>
          <p:cNvPr id="27666" name="Conector reto 28"/>
          <p:cNvCxnSpPr>
            <a:cxnSpLocks noChangeShapeType="1"/>
          </p:cNvCxnSpPr>
          <p:nvPr/>
        </p:nvCxnSpPr>
        <p:spPr bwMode="auto">
          <a:xfrm>
            <a:off x="3812977" y="1072679"/>
            <a:ext cx="505644" cy="0"/>
          </a:xfrm>
          <a:prstGeom prst="line">
            <a:avLst/>
          </a:prstGeom>
          <a:noFill/>
          <a:ln w="12700" algn="ctr">
            <a:solidFill>
              <a:srgbClr val="FF0000">
                <a:alpha val="72156"/>
              </a:srgbClr>
            </a:solidFill>
            <a:round/>
            <a:headEnd/>
            <a:tailEnd/>
          </a:ln>
        </p:spPr>
      </p:cxnSp>
      <p:cxnSp>
        <p:nvCxnSpPr>
          <p:cNvPr id="27667" name="Conector reto 30"/>
          <p:cNvCxnSpPr>
            <a:cxnSpLocks noChangeShapeType="1"/>
          </p:cNvCxnSpPr>
          <p:nvPr/>
        </p:nvCxnSpPr>
        <p:spPr bwMode="auto">
          <a:xfrm flipV="1">
            <a:off x="3896697" y="947664"/>
            <a:ext cx="207615" cy="203150"/>
          </a:xfrm>
          <a:prstGeom prst="line">
            <a:avLst/>
          </a:prstGeom>
          <a:noFill/>
          <a:ln w="12700" algn="ctr">
            <a:solidFill>
              <a:srgbClr val="FF0000">
                <a:alpha val="72156"/>
              </a:srgbClr>
            </a:solidFill>
            <a:round/>
            <a:headEnd/>
            <a:tailEnd/>
          </a:ln>
        </p:spPr>
      </p:cxnSp>
      <p:pic>
        <p:nvPicPr>
          <p:cNvPr id="27668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80">
            <a:off x="3672334" y="1484561"/>
            <a:ext cx="263426" cy="9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9" name="Conector reto 33"/>
          <p:cNvCxnSpPr>
            <a:cxnSpLocks noChangeShapeType="1"/>
            <a:stCxn id="27668" idx="3"/>
          </p:cNvCxnSpPr>
          <p:nvPr/>
        </p:nvCxnSpPr>
        <p:spPr bwMode="auto">
          <a:xfrm>
            <a:off x="3935764" y="1541489"/>
            <a:ext cx="779115" cy="63624"/>
          </a:xfrm>
          <a:prstGeom prst="line">
            <a:avLst/>
          </a:prstGeom>
          <a:noFill/>
          <a:ln w="12700" algn="ctr">
            <a:solidFill>
              <a:srgbClr val="FF0000">
                <a:alpha val="72156"/>
              </a:srgbClr>
            </a:solidFill>
            <a:round/>
            <a:headEnd/>
            <a:tailEnd/>
          </a:ln>
        </p:spPr>
      </p:cxnSp>
      <p:cxnSp>
        <p:nvCxnSpPr>
          <p:cNvPr id="27670" name="Conector reto 38"/>
          <p:cNvCxnSpPr>
            <a:cxnSpLocks noChangeShapeType="1"/>
          </p:cNvCxnSpPr>
          <p:nvPr/>
        </p:nvCxnSpPr>
        <p:spPr bwMode="auto">
          <a:xfrm>
            <a:off x="2072809" y="1307083"/>
            <a:ext cx="505643" cy="0"/>
          </a:xfrm>
          <a:prstGeom prst="line">
            <a:avLst/>
          </a:prstGeom>
          <a:noFill/>
          <a:ln w="12700" algn="ctr">
            <a:solidFill>
              <a:srgbClr val="FF0000">
                <a:alpha val="72156"/>
              </a:srgbClr>
            </a:solidFill>
            <a:round/>
            <a:headEnd/>
            <a:tailEnd/>
          </a:ln>
        </p:spPr>
      </p:cxnSp>
      <p:cxnSp>
        <p:nvCxnSpPr>
          <p:cNvPr id="27671" name="Conector reto 39"/>
          <p:cNvCxnSpPr>
            <a:cxnSpLocks noChangeShapeType="1"/>
          </p:cNvCxnSpPr>
          <p:nvPr/>
        </p:nvCxnSpPr>
        <p:spPr bwMode="auto">
          <a:xfrm>
            <a:off x="2502546" y="1096120"/>
            <a:ext cx="246683" cy="168548"/>
          </a:xfrm>
          <a:prstGeom prst="line">
            <a:avLst/>
          </a:prstGeom>
          <a:noFill/>
          <a:ln w="12700" algn="ctr">
            <a:solidFill>
              <a:srgbClr val="FF0000">
                <a:alpha val="72156"/>
              </a:srgb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074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Distintivos</a:t>
            </a:r>
          </a:p>
        </p:txBody>
      </p:sp>
      <p:pic>
        <p:nvPicPr>
          <p:cNvPr id="28676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12445" r="8345" b="5035"/>
          <a:stretch>
            <a:fillRect/>
          </a:stretch>
        </p:blipFill>
        <p:spPr bwMode="auto">
          <a:xfrm>
            <a:off x="7688462" y="87066"/>
            <a:ext cx="1339453" cy="11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7" y="4036219"/>
            <a:ext cx="2777133" cy="26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00" y="3985989"/>
            <a:ext cx="2978051" cy="276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/>
          <a:stretch>
            <a:fillRect/>
          </a:stretch>
        </p:blipFill>
        <p:spPr bwMode="auto">
          <a:xfrm>
            <a:off x="465460" y="745629"/>
            <a:ext cx="6081117" cy="394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7301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5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 do Brasil</a:t>
            </a:r>
            <a:endParaRPr lang="en-US" altLang="en-US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5" y="4732734"/>
            <a:ext cx="7358063" cy="794742"/>
          </a:xfrm>
        </p:spPr>
        <p:txBody>
          <a:bodyPr>
            <a:normAutofit/>
          </a:bodyPr>
          <a:lstStyle/>
          <a:p>
            <a:pPr marL="0" indent="0" algn="r" eaLnBrk="1" hangingPunct="1">
              <a:buNone/>
            </a:pPr>
            <a:r>
              <a:rPr lang="en-US" altLang="en-US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Ramo</a:t>
            </a:r>
            <a:r>
              <a:rPr lang="en-US" altLang="en-US" dirty="0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 </a:t>
            </a:r>
            <a:r>
              <a:rPr lang="en-US" altLang="en-US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Pioneiro</a:t>
            </a:r>
            <a:endParaRPr lang="en-US" altLang="en-US" dirty="0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7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1" tIns="32140" rIns="64281" bIns="32140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dirty="0">
                <a:solidFill>
                  <a:srgbClr val="A31D1D"/>
                </a:solidFill>
              </a:rPr>
              <a:t>Larissa </a:t>
            </a:r>
            <a:r>
              <a:rPr lang="pt-BR" altLang="en-US" sz="1700" dirty="0" err="1">
                <a:solidFill>
                  <a:srgbClr val="A31D1D"/>
                </a:solidFill>
              </a:rPr>
              <a:t>Avari</a:t>
            </a:r>
            <a:r>
              <a:rPr lang="pt-BR" altLang="en-US" sz="1700" dirty="0">
                <a:solidFill>
                  <a:srgbClr val="A31D1D"/>
                </a:solidFill>
              </a:rPr>
              <a:t> – 08/03/2014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91" y="116633"/>
            <a:ext cx="1045952" cy="19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0421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5100" b="1" dirty="0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O </a:t>
            </a:r>
            <a:r>
              <a:rPr lang="en-US" altLang="en-US" sz="5100" b="1" dirty="0" err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Ramo</a:t>
            </a:r>
            <a:r>
              <a:rPr lang="en-US" altLang="en-US" sz="5100" b="1" dirty="0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 </a:t>
            </a:r>
            <a:r>
              <a:rPr lang="en-US" altLang="en-US" sz="5100" b="1" dirty="0" err="1" smtClean="0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Pioneiro</a:t>
            </a:r>
            <a:endParaRPr lang="en-US" altLang="en-US" sz="5100" b="1" dirty="0">
              <a:solidFill>
                <a:srgbClr val="B7C72A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587253"/>
            <a:ext cx="6815584" cy="4828729"/>
          </a:xfrm>
        </p:spPr>
        <p:txBody>
          <a:bodyPr anchor="t"/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I - Especialmente concebido para atender às necessidades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de desenvolvimento de jovens-adultos, de ambos os sexos, na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faixa etária compreendida entre 18 e 21 anos, o Programa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Educativo aplicado ao Ramo Pioneiro </a:t>
            </a:r>
            <a:r>
              <a:rPr lang="pt-BR" altLang="en-US" sz="1700" dirty="0" smtClean="0">
                <a:solidFill>
                  <a:srgbClr val="C00000"/>
                </a:solidFill>
              </a:rPr>
              <a:t>concentra sua ênfase educativa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>
                <a:solidFill>
                  <a:srgbClr val="C00000"/>
                </a:solidFill>
              </a:rPr>
              <a:t>no processo de integração do jovem à sociedade</a:t>
            </a:r>
            <a:r>
              <a:rPr lang="pt-BR" altLang="en-US" sz="1700" dirty="0" smtClean="0"/>
              <a:t>, privilegiando a expressão da cidadania, auxiliando o jovem a colocar em prática os valores da Promessa e da Lei Escoteiras no mundo mais amplo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em que passa a viver.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II - O marco simbólico proposto para os jovens do Ramo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Pioneiro é representado pela expressão “tenho um projeto para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minha vida”.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III - A organização e o Programa Educativo do Ramo Pioneiro encontram-se neste POR, no Manual do </a:t>
            </a:r>
            <a:r>
              <a:rPr lang="pt-BR" altLang="en-US" sz="1700" dirty="0" err="1" smtClean="0"/>
              <a:t>Escotista</a:t>
            </a:r>
            <a:r>
              <a:rPr lang="pt-BR" altLang="en-US" sz="1700" dirty="0" smtClean="0"/>
              <a:t> - Ramo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Pioneiro, no Guia do Projeto Pioneiro e em outras publicações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pt-BR" altLang="en-US" sz="1700" dirty="0" smtClean="0"/>
              <a:t>oficiais da União dos Escoteiros do Brasil que tratem do assunto.</a:t>
            </a:r>
            <a:endParaRPr lang="en-US" altLang="en-US" sz="1700" dirty="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15365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52" y="23842"/>
            <a:ext cx="1045952" cy="19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1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Distintivos e Etapas da Progressão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57" y="1638598"/>
            <a:ext cx="6815584" cy="4828729"/>
          </a:xfrm>
        </p:spPr>
        <p:txBody>
          <a:bodyPr anchor="t"/>
          <a:lstStyle/>
          <a:p>
            <a:pPr marL="187480" indent="0">
              <a:buNone/>
              <a:defRPr/>
            </a:pPr>
            <a:r>
              <a:rPr lang="pt-BR" sz="1700" i="1" dirty="0"/>
              <a:t>A) </a:t>
            </a:r>
            <a:r>
              <a:rPr lang="pt-BR" sz="1700" b="1" i="1" dirty="0" smtClean="0"/>
              <a:t>INSÍGNIA DO COMPROMETIMENTO </a:t>
            </a:r>
            <a:r>
              <a:rPr lang="pt-BR" sz="1700" b="1" i="1" dirty="0"/>
              <a:t>– </a:t>
            </a:r>
            <a:r>
              <a:rPr lang="pt-BR" sz="1700" i="1" dirty="0"/>
              <a:t>concedida a todos os jovens que </a:t>
            </a:r>
            <a:r>
              <a:rPr lang="pt-BR" sz="1700" i="1" dirty="0" smtClean="0"/>
              <a:t>completarem seu </a:t>
            </a:r>
            <a:r>
              <a:rPr lang="pt-BR" sz="1700" i="1" dirty="0"/>
              <a:t>período introdutório e alcançarem esta </a:t>
            </a:r>
            <a:r>
              <a:rPr lang="pt-BR" sz="1700" i="1" dirty="0" smtClean="0"/>
              <a:t>etapa.</a:t>
            </a:r>
            <a:endParaRPr lang="pt-BR" sz="1700" i="1" dirty="0"/>
          </a:p>
          <a:p>
            <a:pPr marL="187480" indent="0">
              <a:buNone/>
              <a:defRPr/>
            </a:pPr>
            <a:r>
              <a:rPr lang="pt-BR" sz="1700" i="1" dirty="0"/>
              <a:t> </a:t>
            </a:r>
            <a:r>
              <a:rPr lang="pt-BR" sz="3500" i="1" dirty="0"/>
              <a:t> </a:t>
            </a:r>
            <a:endParaRPr lang="pt-BR" sz="3500" i="1" dirty="0" smtClean="0"/>
          </a:p>
          <a:p>
            <a:pPr marL="187480" indent="0">
              <a:buNone/>
              <a:defRPr/>
            </a:pPr>
            <a:endParaRPr lang="pt-BR" sz="800" dirty="0"/>
          </a:p>
          <a:p>
            <a:pPr marL="187480" indent="0">
              <a:buNone/>
              <a:defRPr/>
            </a:pPr>
            <a:r>
              <a:rPr lang="pt-BR" sz="1700" i="1" dirty="0"/>
              <a:t>B) </a:t>
            </a:r>
            <a:r>
              <a:rPr lang="pt-BR" sz="1700" b="1" i="1" dirty="0" smtClean="0"/>
              <a:t>INSÍGNIA DE CIDADANIA </a:t>
            </a:r>
            <a:r>
              <a:rPr lang="pt-BR" sz="1700" i="1" dirty="0"/>
              <a:t>– concedida a todos os jovens que completarem </a:t>
            </a:r>
            <a:r>
              <a:rPr lang="pt-BR" sz="1700" i="1" dirty="0" smtClean="0"/>
              <a:t>50% das atividades do Guia do Projeto Pioneiro, </a:t>
            </a:r>
            <a:r>
              <a:rPr lang="pt-BR" sz="1700" i="1" dirty="0"/>
              <a:t>já tiverem elaborado seu </a:t>
            </a:r>
            <a:r>
              <a:rPr lang="pt-BR" sz="1700" i="1" dirty="0" smtClean="0"/>
              <a:t>Plano de Desenvolvimento Pessoal e participaram de um projeto em andamento. </a:t>
            </a:r>
            <a:endParaRPr lang="pt-BR" sz="1700" dirty="0"/>
          </a:p>
          <a:p>
            <a:pPr>
              <a:defRPr/>
            </a:pPr>
            <a:endParaRPr lang="pt-BR" sz="1700" dirty="0"/>
          </a:p>
          <a:p>
            <a:pPr>
              <a:defRPr/>
            </a:pPr>
            <a:endParaRPr lang="pt-BR" sz="1700" dirty="0"/>
          </a:p>
        </p:txBody>
      </p:sp>
      <p:pic>
        <p:nvPicPr>
          <p:cNvPr id="19461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52" y="23842"/>
            <a:ext cx="1045952" cy="19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19891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78" y="5085184"/>
            <a:ext cx="1943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0586" b="34647"/>
          <a:stretch>
            <a:fillRect/>
          </a:stretch>
        </p:blipFill>
        <p:spPr bwMode="auto">
          <a:xfrm>
            <a:off x="5241731" y="0"/>
            <a:ext cx="3902273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800" b="1" dirty="0" err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</a:t>
            </a:r>
            <a:r>
              <a:rPr lang="en-US" altLang="en-US" sz="3800" b="1" dirty="0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 de </a:t>
            </a:r>
            <a:r>
              <a:rPr lang="en-US" altLang="en-US" sz="3800" b="1" dirty="0" err="1" smtClean="0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</a:t>
            </a:r>
            <a:r>
              <a:rPr lang="en-US" altLang="en-US" sz="3800" b="1" dirty="0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/>
            </a:r>
            <a:br>
              <a:rPr lang="en-US" altLang="en-US" sz="3800" b="1" dirty="0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800" b="1" dirty="0" smtClean="0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de BP</a:t>
            </a:r>
            <a:endParaRPr lang="en-US" altLang="en-US" sz="3800" b="1" dirty="0">
              <a:solidFill>
                <a:srgbClr val="B7C72A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556792"/>
            <a:ext cx="6815584" cy="4828729"/>
          </a:xfrm>
        </p:spPr>
        <p:txBody>
          <a:bodyPr anchor="t"/>
          <a:lstStyle/>
          <a:p>
            <a:pPr marL="0" indent="0">
              <a:spcBef>
                <a:spcPts val="0"/>
              </a:spcBef>
              <a:buNone/>
            </a:pPr>
            <a:r>
              <a:rPr lang="pt-BR" altLang="en-US" sz="1500" i="1" dirty="0" smtClean="0">
                <a:solidFill>
                  <a:srgbClr val="C00000"/>
                </a:solidFill>
              </a:rPr>
              <a:t>Aprovado pela Diretoria do Nível Local</a:t>
            </a:r>
            <a:r>
              <a:rPr lang="pt-BR" altLang="en-US" sz="1500" i="1" dirty="0" smtClean="0"/>
              <a:t>, homologado pela Diretoria Regional e certificado pela Diretoria Executiva Nacional, ao jovem especialmente </a:t>
            </a:r>
            <a:r>
              <a:rPr lang="pt-BR" altLang="en-US" sz="1500" i="1" dirty="0" smtClean="0">
                <a:solidFill>
                  <a:srgbClr val="C00000"/>
                </a:solidFill>
              </a:rPr>
              <a:t>recomendado pelos Mestres Pioneiros e pelo Conselho de Clã</a:t>
            </a:r>
            <a:r>
              <a:rPr lang="pt-BR" altLang="en-US" sz="1500" i="1" dirty="0" smtClean="0"/>
              <a:t>, que: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en-US" sz="15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altLang="en-US" sz="1500" i="1" dirty="0" smtClean="0"/>
              <a:t>• Tenha realizado </a:t>
            </a:r>
            <a:r>
              <a:rPr lang="pt-BR" altLang="en-US" sz="1500" i="1" dirty="0" smtClean="0">
                <a:solidFill>
                  <a:srgbClr val="C00000"/>
                </a:solidFill>
              </a:rPr>
              <a:t>100% das atividades do Guia do Projeto Pioneiro</a:t>
            </a:r>
            <a:r>
              <a:rPr lang="pt-BR" altLang="en-US" sz="1500" i="1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en-US" sz="15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altLang="en-US" sz="1500" i="1" dirty="0" smtClean="0"/>
              <a:t>• Tenha revisado seu </a:t>
            </a:r>
            <a:r>
              <a:rPr lang="pt-BR" altLang="en-US" sz="1500" i="1" dirty="0" smtClean="0">
                <a:solidFill>
                  <a:srgbClr val="C00000"/>
                </a:solidFill>
              </a:rPr>
              <a:t>Plano de Desenvolvimento Pessoal (Projeto de Vida)</a:t>
            </a:r>
            <a:r>
              <a:rPr lang="pt-BR" altLang="en-US" sz="1500" i="1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en-US" sz="15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altLang="en-US" sz="1500" i="1" dirty="0" smtClean="0"/>
              <a:t>• Tenha </a:t>
            </a:r>
            <a:r>
              <a:rPr lang="pt-BR" altLang="en-US" sz="1500" i="1" dirty="0" smtClean="0">
                <a:solidFill>
                  <a:srgbClr val="C00000"/>
                </a:solidFill>
              </a:rPr>
              <a:t>elaborado e executado um projeto pessoal</a:t>
            </a:r>
            <a:r>
              <a:rPr lang="pt-BR" altLang="en-US" sz="1500" i="1" dirty="0" smtClean="0"/>
              <a:t>, de relevância, com duração de no mínimo quatro meses, de sua livre escolha, cujo conteúdo seja aprovado pela Comissão Administrativa do Clã, que deverá cobrir os seguintes aspectos:</a:t>
            </a:r>
          </a:p>
          <a:p>
            <a:pPr marL="0" indent="0">
              <a:spcBef>
                <a:spcPts val="0"/>
              </a:spcBef>
              <a:buNone/>
            </a:pPr>
            <a:endParaRPr lang="pt-BR" altLang="en-US" sz="1500" i="1" dirty="0" smtClean="0"/>
          </a:p>
          <a:p>
            <a:pPr marL="0" indent="914400">
              <a:spcBef>
                <a:spcPts val="0"/>
              </a:spcBef>
              <a:buNone/>
            </a:pPr>
            <a:r>
              <a:rPr lang="pt-BR" altLang="en-US" sz="1500" i="1" dirty="0" smtClean="0"/>
              <a:t>- Cujo conteúdo atenda uma das áreas prioritárias:</a:t>
            </a:r>
          </a:p>
          <a:p>
            <a:pPr marL="0" indent="1371600">
              <a:spcBef>
                <a:spcPts val="0"/>
              </a:spcBef>
              <a:buNone/>
            </a:pPr>
            <a:r>
              <a:rPr lang="pt-BR" altLang="en-US" sz="1500" i="1" dirty="0" smtClean="0"/>
              <a:t>Serviço, Natureza, Trabalho ou Viagem;</a:t>
            </a:r>
          </a:p>
          <a:p>
            <a:pPr marL="0" indent="914400">
              <a:spcBef>
                <a:spcPts val="0"/>
              </a:spcBef>
              <a:buNone/>
            </a:pPr>
            <a:r>
              <a:rPr lang="pt-BR" altLang="en-US" sz="1500" i="1" dirty="0" smtClean="0"/>
              <a:t>- Escolha da ideia;</a:t>
            </a:r>
          </a:p>
          <a:p>
            <a:pPr marL="0" indent="914400">
              <a:spcBef>
                <a:spcPts val="0"/>
              </a:spcBef>
              <a:buNone/>
            </a:pPr>
            <a:r>
              <a:rPr lang="pt-BR" altLang="en-US" sz="1500" i="1" dirty="0" smtClean="0"/>
              <a:t>- Planejamento e programação;</a:t>
            </a:r>
          </a:p>
          <a:p>
            <a:pPr marL="0" indent="914400">
              <a:spcBef>
                <a:spcPts val="0"/>
              </a:spcBef>
              <a:buNone/>
            </a:pPr>
            <a:r>
              <a:rPr lang="pt-BR" altLang="en-US" sz="1500" i="1" dirty="0" smtClean="0"/>
              <a:t>- Organização;</a:t>
            </a:r>
          </a:p>
          <a:p>
            <a:pPr marL="0" indent="914400">
              <a:spcBef>
                <a:spcPts val="0"/>
              </a:spcBef>
              <a:buNone/>
            </a:pPr>
            <a:r>
              <a:rPr lang="pt-BR" altLang="en-US" sz="1500" i="1" dirty="0" smtClean="0"/>
              <a:t>- Coordenação;</a:t>
            </a:r>
          </a:p>
          <a:p>
            <a:pPr marL="0" indent="914400">
              <a:spcBef>
                <a:spcPts val="0"/>
              </a:spcBef>
              <a:buNone/>
            </a:pPr>
            <a:r>
              <a:rPr lang="pt-BR" altLang="en-US" sz="1500" i="1" dirty="0" smtClean="0"/>
              <a:t>- Execução;</a:t>
            </a:r>
          </a:p>
          <a:p>
            <a:pPr marL="0" indent="914400">
              <a:spcBef>
                <a:spcPts val="0"/>
              </a:spcBef>
              <a:buNone/>
            </a:pPr>
            <a:r>
              <a:rPr lang="pt-BR" altLang="en-US" sz="1500" i="1" dirty="0" smtClean="0"/>
              <a:t>- Avaliação;</a:t>
            </a:r>
          </a:p>
          <a:p>
            <a:pPr marL="0" indent="914400">
              <a:spcBef>
                <a:spcPts val="0"/>
              </a:spcBef>
              <a:buNone/>
            </a:pPr>
            <a:r>
              <a:rPr lang="pt-BR" altLang="en-US" sz="1500" i="1" dirty="0" smtClean="0"/>
              <a:t>- Relatório.</a:t>
            </a:r>
            <a:endParaRPr lang="en-US" altLang="en-US" sz="1500" dirty="0"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0485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10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52" y="23842"/>
            <a:ext cx="1045952" cy="19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1406001" cy="20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4900912"/>
            <a:ext cx="3960440" cy="17543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Os </a:t>
            </a:r>
            <a:r>
              <a:rPr lang="pt-BR" dirty="0"/>
              <a:t>Pioneiros podem começar a realizar os itens necessários para conquistar o Distintivo de Insígnia de B-P desde o início da sua vida no Clã, em paralelo com as outras etapas de progressão. </a:t>
            </a:r>
          </a:p>
        </p:txBody>
      </p:sp>
    </p:spTree>
    <p:extLst>
      <p:ext uri="{BB962C8B-B14F-4D97-AF65-F5344CB8AC3E}">
        <p14:creationId xmlns:p14="http://schemas.microsoft.com/office/powerpoint/2010/main" val="32533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4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 do Brasil</a:t>
            </a:r>
            <a:endParaRPr lang="en-US" altLang="en-US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4" y="4732734"/>
            <a:ext cx="7358063" cy="794742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en-US" altLang="en-US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As Novas Insígnias de Interesse Especial</a:t>
            </a:r>
            <a:endParaRPr lang="en-US" altLang="en-US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6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4" tIns="32142" rIns="64284" bIns="32142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defTabSz="642882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700" dirty="0">
                <a:solidFill>
                  <a:srgbClr val="A31D1D"/>
                </a:solidFill>
              </a:rPr>
              <a:t>Larissa </a:t>
            </a:r>
            <a:r>
              <a:rPr lang="pt-BR" altLang="en-US" sz="1700" dirty="0" err="1" smtClean="0">
                <a:solidFill>
                  <a:srgbClr val="A31D1D"/>
                </a:solidFill>
              </a:rPr>
              <a:t>Avari</a:t>
            </a:r>
            <a:r>
              <a:rPr lang="pt-BR" altLang="en-US" sz="1700" dirty="0" smtClean="0">
                <a:solidFill>
                  <a:srgbClr val="A31D1D"/>
                </a:solidFill>
              </a:rPr>
              <a:t> </a:t>
            </a:r>
            <a:r>
              <a:rPr lang="pt-BR" altLang="en-US" sz="1700" dirty="0">
                <a:solidFill>
                  <a:srgbClr val="A31D1D"/>
                </a:solidFill>
              </a:rPr>
              <a:t>– 08/03/2014</a:t>
            </a:r>
          </a:p>
        </p:txBody>
      </p:sp>
    </p:spTree>
    <p:extLst>
      <p:ext uri="{BB962C8B-B14F-4D97-AF65-F5344CB8AC3E}">
        <p14:creationId xmlns:p14="http://schemas.microsoft.com/office/powerpoint/2010/main" val="10202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BR" dirty="0" smtClean="0">
                <a:solidFill>
                  <a:srgbClr val="652825"/>
                </a:solidFill>
                <a:latin typeface="Corbel"/>
              </a:rPr>
              <a:t>Seminário:</a:t>
            </a:r>
            <a:br>
              <a:rPr lang="pt-BR" dirty="0" smtClean="0">
                <a:solidFill>
                  <a:srgbClr val="652825"/>
                </a:solidFill>
                <a:latin typeface="Corbel"/>
              </a:rPr>
            </a:br>
            <a:r>
              <a:rPr lang="pt-BR" dirty="0" smtClean="0">
                <a:solidFill>
                  <a:srgbClr val="652825"/>
                </a:solidFill>
                <a:latin typeface="Corbel"/>
              </a:rPr>
              <a:t>Distintivos Especiais e Insígnias de Interesse Especial</a:t>
            </a:r>
            <a:endParaRPr lang="pt-BR" dirty="0">
              <a:solidFill>
                <a:srgbClr val="652825"/>
              </a:solidFill>
              <a:latin typeface="Corbe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0" i="0" dirty="0" smtClean="0">
                <a:solidFill>
                  <a:srgbClr val="652825"/>
                </a:solidFill>
              </a:rPr>
              <a:t>32º Distrito Escoteiro São José dos Campos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</a:pPr>
            <a:r>
              <a:rPr lang="pt-BR" altLang="en-US" sz="1700" i="1"/>
              <a:t>A) </a:t>
            </a:r>
            <a:r>
              <a:rPr lang="pt-BR" altLang="en-US" sz="1700" b="1" i="1"/>
              <a:t>INSÍGNIA MUNDIAL DE MEIO AMBIENTE – IMMA</a:t>
            </a:r>
            <a:r>
              <a:rPr lang="pt-BR" altLang="en-US" sz="1700" i="1"/>
              <a:t>.</a:t>
            </a:r>
          </a:p>
          <a:p>
            <a:pPr marL="187498" indent="0">
              <a:buNone/>
            </a:pPr>
            <a:r>
              <a:rPr lang="pt-BR" altLang="en-US" sz="1700" i="1"/>
              <a:t>a) A Insígnia Mundial de Meio Ambiente é oferecida para os Ramos Lobinho, Escoteiro e Sênior, de maneira específica para cada Ramo e os requisitos para sua conquista podem ser encontrados no documento específico; </a:t>
            </a:r>
            <a:endParaRPr lang="pt-BR" altLang="en-US" sz="1700"/>
          </a:p>
          <a:p>
            <a:pPr marL="187498" indent="0">
              <a:buNone/>
            </a:pPr>
            <a:r>
              <a:rPr lang="pt-BR" altLang="en-US" sz="1700" i="1"/>
              <a:t>b) A Insígnia Mundial de Meio Ambiente pode</a:t>
            </a:r>
            <a:br>
              <a:rPr lang="pt-BR" altLang="en-US" sz="1700" i="1"/>
            </a:br>
            <a:r>
              <a:rPr lang="pt-BR" altLang="en-US" sz="1700" i="1"/>
              <a:t>ser conquistada a partir da Cerimônia de Integração; </a:t>
            </a:r>
            <a:endParaRPr lang="pt-BR" altLang="en-US" sz="1700"/>
          </a:p>
          <a:p>
            <a:pPr marL="187498" indent="0">
              <a:buNone/>
            </a:pPr>
            <a:r>
              <a:rPr lang="pt-BR" altLang="en-US" sz="1700" i="1"/>
              <a:t>c) A conquista da Insígnia Mundial de Meio Ambiente será assinalada pela outorga de um certificado próprio e do distintivo correspondente, diferente para cada Ramo, tal como definido em seu guia; </a:t>
            </a:r>
            <a:endParaRPr lang="pt-BR" altLang="en-US" sz="1700"/>
          </a:p>
          <a:p>
            <a:pPr marL="187498" indent="0">
              <a:buNone/>
            </a:pPr>
            <a:r>
              <a:rPr lang="pt-BR" altLang="en-US" sz="1700" i="1"/>
              <a:t>d) O distintivo da Insígnia Mundial do Meio Ambiente poderá ser usado no vestuário ou uniforme até ser substituído pelo mesmo distintivo nos ramos seguintes, ou saída do Ramo Sênior. </a:t>
            </a:r>
            <a:endParaRPr lang="en-US" altLang="en-US" sz="17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15365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3" y="188640"/>
            <a:ext cx="1324943" cy="13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http://www.escoteiros.org.br/emails/semprealerta/201105/imagens/img_guia_insignia_mundial_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63" y="2938986"/>
            <a:ext cx="1135186" cy="114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1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</a:pPr>
            <a:r>
              <a:rPr lang="pt-BR" altLang="en-US" sz="1700" i="1"/>
              <a:t>A) </a:t>
            </a:r>
            <a:r>
              <a:rPr lang="pt-BR" altLang="en-US" sz="1700" b="1" i="1"/>
              <a:t>INSÍGNIA MUNDIAL DE MEIO AMBIENTE – IMMA</a:t>
            </a:r>
            <a:r>
              <a:rPr lang="pt-BR" altLang="en-US" sz="1700" i="1"/>
              <a:t>.</a:t>
            </a:r>
          </a:p>
        </p:txBody>
      </p:sp>
      <p:pic>
        <p:nvPicPr>
          <p:cNvPr id="16389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3" y="188640"/>
            <a:ext cx="1324943" cy="13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4754309" cy="118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" y="3832242"/>
            <a:ext cx="4383405" cy="118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" y="5517834"/>
            <a:ext cx="5024057" cy="118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05" y="2891985"/>
            <a:ext cx="5035296" cy="11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05" y="4725144"/>
            <a:ext cx="4979099" cy="121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6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</a:pPr>
            <a:r>
              <a:rPr lang="pt-BR" altLang="en-US" sz="1700" i="1"/>
              <a:t>A) </a:t>
            </a:r>
            <a:r>
              <a:rPr lang="pt-BR" altLang="en-US" sz="1700" b="1" i="1"/>
              <a:t>INSÍGNIA MUNDIAL DE MEIO AMBIENTE – IMMA</a:t>
            </a:r>
            <a:r>
              <a:rPr lang="pt-BR" altLang="en-US" sz="1700" i="1"/>
              <a:t>.</a:t>
            </a:r>
          </a:p>
        </p:txBody>
      </p:sp>
      <p:pic>
        <p:nvPicPr>
          <p:cNvPr id="16389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3" y="188640"/>
            <a:ext cx="1324943" cy="13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2" y="2371948"/>
            <a:ext cx="6241852" cy="22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64" y="4710410"/>
            <a:ext cx="888504" cy="115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94" y="4797475"/>
            <a:ext cx="955477" cy="107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71803"/>
            <a:ext cx="1567160" cy="123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</a:pPr>
            <a:r>
              <a:rPr lang="pt-BR" altLang="en-US" sz="1700" i="1"/>
              <a:t>B) </a:t>
            </a:r>
            <a:r>
              <a:rPr lang="pt-BR" altLang="en-US" sz="1700" b="1" i="1"/>
              <a:t>INSÍGNIA DE LUSOFONIA –</a:t>
            </a:r>
            <a:r>
              <a:rPr lang="pt-BR" altLang="en-US" sz="1700"/>
              <a:t> Promover o conhecimento, o estreitamento dos laços, bem como o intercâmbio entre escoteiros dos países que integram a Comunidade Escoteira Lusófona (CEL): Angola, Brasil, Cabo Verde, Guiné-Bissau, Moçambique, Portugal, São Tomé e Príncipe e Timor Leste.</a:t>
            </a:r>
            <a:endParaRPr lang="pt-BR" altLang="en-US" sz="1700" i="1"/>
          </a:p>
          <a:p>
            <a:pPr marL="187498" indent="0">
              <a:buNone/>
            </a:pPr>
            <a:r>
              <a:rPr lang="pt-BR" altLang="en-US" sz="1700" i="1"/>
              <a:t>a) A Insígnia da Lusofonia é oferecida de maneira específica para o Ramo Lobinho, Escoteiro, Sênior e Pioneiro e os requisitos para sua conquista podem ser encontrados no documento específico; </a:t>
            </a:r>
            <a:endParaRPr lang="pt-BR" altLang="en-US" sz="1700"/>
          </a:p>
          <a:p>
            <a:pPr marL="187498" indent="0">
              <a:buNone/>
            </a:pPr>
            <a:r>
              <a:rPr lang="pt-BR" altLang="en-US" sz="1700" i="1"/>
              <a:t>b) A Insígnia da Lusofonia pode ser conquistada a partir da Cerimônia de Integração; </a:t>
            </a:r>
            <a:endParaRPr lang="pt-BR" altLang="en-US" sz="1700"/>
          </a:p>
          <a:p>
            <a:pPr marL="187498" indent="0">
              <a:buNone/>
            </a:pPr>
            <a:r>
              <a:rPr lang="pt-BR" altLang="en-US" sz="1700" i="1"/>
              <a:t>c) A conquista da Insígnia da Lusofonia será assinalada pela outorga de um certificado próprio e do distintivo correspondente; </a:t>
            </a:r>
            <a:endParaRPr lang="pt-BR" altLang="en-US" sz="1700"/>
          </a:p>
          <a:p>
            <a:pPr marL="187498" indent="0">
              <a:buNone/>
            </a:pPr>
            <a:r>
              <a:rPr lang="pt-BR" altLang="en-US" sz="1700" i="1"/>
              <a:t>d) O distintivo da Insígnia da Lusofonia poderá ser usado no vestuário ou uniforme até ser substituído pelo mesmo distintivo nos ramos seguintes, ou até a saída do Ramo Pioneiro. </a:t>
            </a:r>
            <a:br>
              <a:rPr lang="pt-BR" altLang="en-US" sz="1700" i="1"/>
            </a:br>
            <a:endParaRPr lang="en-US" altLang="en-US" sz="17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17413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7" t="62029"/>
          <a:stretch>
            <a:fillRect/>
          </a:stretch>
        </p:blipFill>
        <p:spPr bwMode="auto">
          <a:xfrm>
            <a:off x="7356947" y="390674"/>
            <a:ext cx="1787053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59177" t="62029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  <a:defRPr/>
            </a:pPr>
            <a:r>
              <a:rPr lang="pt-BR" altLang="en-US" sz="1700" i="1" dirty="0"/>
              <a:t>B) </a:t>
            </a:r>
            <a:r>
              <a:rPr lang="pt-BR" altLang="en-US" sz="1700" b="1" i="1" dirty="0"/>
              <a:t>INSÍGNIA DE LUSOFONIA</a:t>
            </a:r>
            <a:r>
              <a:rPr lang="pt-BR" altLang="en-US" sz="1700" i="1" dirty="0"/>
              <a:t>. </a:t>
            </a:r>
            <a:r>
              <a:rPr lang="pt-BR" altLang="en-US" sz="1700" i="1" dirty="0">
                <a:solidFill>
                  <a:srgbClr val="00B0F0"/>
                </a:solidFill>
              </a:rPr>
              <a:t>http://www.escoteiros.org.br/programa/insignia_lusofonia.php</a:t>
            </a:r>
          </a:p>
          <a:p>
            <a:pPr>
              <a:defRPr/>
            </a:pPr>
            <a:r>
              <a:rPr lang="pt-BR" sz="1700" b="1" dirty="0"/>
              <a:t>Ramo Lobinho - </a:t>
            </a:r>
            <a:r>
              <a:rPr lang="pt-BR" sz="1700" dirty="0"/>
              <a:t>O que há cá, de lá.</a:t>
            </a:r>
            <a:br>
              <a:rPr lang="pt-BR" sz="1700" dirty="0"/>
            </a:br>
            <a:r>
              <a:rPr lang="pt-BR" sz="1700" dirty="0"/>
              <a:t>Propiciar o conhecimento das diferenças e semelhanças entre os países que integram a CEL.</a:t>
            </a:r>
          </a:p>
          <a:p>
            <a:pPr>
              <a:defRPr/>
            </a:pPr>
            <a:r>
              <a:rPr lang="pt-BR" sz="1700" b="1" dirty="0"/>
              <a:t>Ramo Escoteiro - </a:t>
            </a:r>
            <a:r>
              <a:rPr lang="pt-BR" sz="1700" dirty="0"/>
              <a:t>Trazer o de lá para cá.</a:t>
            </a:r>
            <a:br>
              <a:rPr lang="pt-BR" sz="1700" dirty="0"/>
            </a:br>
            <a:r>
              <a:rPr lang="pt-BR" sz="1700" dirty="0"/>
              <a:t>Propiciar o intercambio cultural com jovens de outro país lusófono.</a:t>
            </a:r>
          </a:p>
          <a:p>
            <a:pPr>
              <a:defRPr/>
            </a:pPr>
            <a:r>
              <a:rPr lang="pt-BR" sz="1700" b="1" dirty="0"/>
              <a:t>Ramo Sênior – </a:t>
            </a:r>
            <a:r>
              <a:rPr lang="pt-BR" sz="1700" dirty="0"/>
              <a:t>Entre Lá e Cá.</a:t>
            </a:r>
            <a:br>
              <a:rPr lang="pt-BR" sz="1700" dirty="0"/>
            </a:br>
            <a:r>
              <a:rPr lang="pt-BR" sz="1700" dirty="0"/>
              <a:t>Propiciar a vivência da cultura de outro país da CEL.</a:t>
            </a:r>
          </a:p>
          <a:p>
            <a:pPr>
              <a:defRPr/>
            </a:pPr>
            <a:r>
              <a:rPr lang="pt-BR" sz="1700" b="1" dirty="0"/>
              <a:t>Ramo Pioneiro –</a:t>
            </a:r>
            <a:r>
              <a:rPr lang="pt-BR" sz="1700" dirty="0"/>
              <a:t> Conhecer de perto, viver uma viagem.</a:t>
            </a:r>
            <a:br>
              <a:rPr lang="pt-BR" sz="1700" dirty="0"/>
            </a:br>
            <a:r>
              <a:rPr lang="pt-BR" sz="1700" dirty="0"/>
              <a:t>Organizar e executar uma viagem a outro país lusófono, tendo contato com a linguagem, e vivenciando seus aspectos culturais e geográficos.</a:t>
            </a:r>
          </a:p>
        </p:txBody>
      </p:sp>
      <p:pic>
        <p:nvPicPr>
          <p:cNvPr id="18437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7" t="62029"/>
          <a:stretch>
            <a:fillRect/>
          </a:stretch>
        </p:blipFill>
        <p:spPr bwMode="auto">
          <a:xfrm>
            <a:off x="7356947" y="390674"/>
            <a:ext cx="1787053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59177" t="62029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6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</a:pPr>
            <a:r>
              <a:rPr lang="pt-BR" altLang="en-US" sz="1700" i="1"/>
              <a:t>B) </a:t>
            </a:r>
            <a:r>
              <a:rPr lang="pt-BR" altLang="en-US" sz="1700" b="1" i="1"/>
              <a:t>INSÍGNIA DE LUSOFONIA</a:t>
            </a:r>
            <a:r>
              <a:rPr lang="pt-BR" altLang="en-US" sz="1700" i="1"/>
              <a:t>.</a:t>
            </a:r>
          </a:p>
          <a:p>
            <a:pPr marL="187498" indent="0">
              <a:buNone/>
            </a:pPr>
            <a:r>
              <a:rPr lang="pt-BR" altLang="en-US" sz="1700" i="1"/>
              <a:t/>
            </a:r>
            <a:br>
              <a:rPr lang="pt-BR" altLang="en-US" sz="1700" i="1"/>
            </a:br>
            <a:endParaRPr lang="en-US" altLang="en-US" sz="17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19461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7" y="2216795"/>
            <a:ext cx="6311057" cy="34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12" y="2365252"/>
            <a:ext cx="421928" cy="5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35" y="2552775"/>
            <a:ext cx="463227" cy="5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7" y="5353348"/>
            <a:ext cx="640705" cy="50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35" y="5429250"/>
            <a:ext cx="305842" cy="5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7" t="62029"/>
          <a:stretch>
            <a:fillRect/>
          </a:stretch>
        </p:blipFill>
        <p:spPr bwMode="auto">
          <a:xfrm>
            <a:off x="7356947" y="390674"/>
            <a:ext cx="1787053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59177" t="62029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</a:pPr>
            <a:r>
              <a:rPr lang="pt-BR" altLang="en-US" sz="1700" i="1"/>
              <a:t>C) </a:t>
            </a:r>
            <a:r>
              <a:rPr lang="pt-BR" altLang="en-US" sz="1700" b="1" i="1"/>
              <a:t>INSÍGNIA DO CONE SUL</a:t>
            </a:r>
            <a:r>
              <a:rPr lang="pt-BR" altLang="en-US" sz="1700" i="1"/>
              <a:t> – </a:t>
            </a:r>
            <a:r>
              <a:rPr lang="pt-BR" altLang="en-US" sz="1700"/>
              <a:t>Promover o conhecimento, o estreitamento dos laços, bem como o intercâmbio entre escoteiros dos países que integram o Cone Sul: Brasil, Argentina, Uruguai, Chile, Paraguai e Bolívia.</a:t>
            </a:r>
            <a:endParaRPr lang="pt-BR" altLang="en-US" sz="1700" i="1"/>
          </a:p>
          <a:p>
            <a:pPr marL="187498" indent="0">
              <a:buNone/>
            </a:pPr>
            <a:r>
              <a:rPr lang="pt-BR" altLang="en-US" sz="1700" i="1"/>
              <a:t>a) A Insígnia do Cone Sul é oferecida para o Ramo Lobinho, Escoteiro, Sênior e Pioneiro de maneira específica para cada Ramo e os requisitos para sua conquista podem ser encontrados no documento específico;</a:t>
            </a:r>
          </a:p>
          <a:p>
            <a:pPr marL="187498" indent="0">
              <a:buNone/>
            </a:pPr>
            <a:r>
              <a:rPr lang="pt-BR" altLang="en-US" sz="1700" i="1"/>
              <a:t>b) A Insígnia do Cone Sul pode ser conquistada a partir da Cerimônia de Integração;</a:t>
            </a:r>
          </a:p>
          <a:p>
            <a:pPr marL="187498" indent="0">
              <a:buNone/>
            </a:pPr>
            <a:r>
              <a:rPr lang="pt-BR" altLang="en-US" sz="1700" i="1"/>
              <a:t>c) A conquista da Insígnia do Cone Sul será assinalada pela outorga de um certificado próprio e do distintivo correspondente;</a:t>
            </a:r>
          </a:p>
          <a:p>
            <a:pPr marL="187498" indent="0">
              <a:buNone/>
            </a:pPr>
            <a:r>
              <a:rPr lang="pt-BR" altLang="en-US" sz="1700" i="1"/>
              <a:t>d) O distintivo da Insígnia do Cone Sul poderá ser usado no vestuário ou uniforme até ser substituído pelo mesmo distintivo nos ramos seguintes, ou até a saída do Ramo Pioneiro; </a:t>
            </a:r>
            <a:br>
              <a:rPr lang="pt-BR" altLang="en-US" sz="1700" i="1"/>
            </a:br>
            <a:endParaRPr lang="en-US" altLang="en-US" sz="17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0485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 t="58717"/>
          <a:stretch>
            <a:fillRect/>
          </a:stretch>
        </p:blipFill>
        <p:spPr bwMode="auto">
          <a:xfrm>
            <a:off x="7237512" y="340445"/>
            <a:ext cx="1906488" cy="14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61572" t="58717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2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  <a:defRPr/>
            </a:pPr>
            <a:r>
              <a:rPr lang="pt-BR" altLang="en-US" sz="1700" i="1" dirty="0"/>
              <a:t>C) </a:t>
            </a:r>
            <a:r>
              <a:rPr lang="pt-BR" altLang="en-US" sz="1700" b="1" i="1" dirty="0"/>
              <a:t>INSÍGNIA DO CONE SUL</a:t>
            </a:r>
            <a:r>
              <a:rPr lang="pt-BR" sz="1700" dirty="0"/>
              <a:t>. </a:t>
            </a:r>
            <a:r>
              <a:rPr lang="pt-BR" sz="1700" dirty="0">
                <a:solidFill>
                  <a:srgbClr val="00B0F0"/>
                </a:solidFill>
              </a:rPr>
              <a:t>http://www.escoteiros.org.br/programa/insignia_cone_sul.php</a:t>
            </a:r>
            <a:endParaRPr lang="pt-BR" altLang="en-US" sz="1700" i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pt-BR" sz="1700" b="1" dirty="0"/>
              <a:t>Ramo Lobinho - </a:t>
            </a:r>
            <a:r>
              <a:rPr lang="pt-BR" sz="1700" dirty="0"/>
              <a:t>O que eles têm de legal?</a:t>
            </a:r>
            <a:br>
              <a:rPr lang="pt-BR" sz="1700" dirty="0"/>
            </a:br>
            <a:r>
              <a:rPr lang="pt-BR" sz="1700" dirty="0"/>
              <a:t>Propiciar o conhecimento das diferenças e semelhanças entre os países que compõe o Cone Sul</a:t>
            </a:r>
          </a:p>
          <a:p>
            <a:pPr>
              <a:defRPr/>
            </a:pPr>
            <a:r>
              <a:rPr lang="pt-BR" sz="1700" b="1" dirty="0"/>
              <a:t>Ramo Escoteiro - </a:t>
            </a:r>
            <a:r>
              <a:rPr lang="pt-BR" sz="1700" dirty="0"/>
              <a:t>O que nós temos em comum?</a:t>
            </a:r>
            <a:br>
              <a:rPr lang="pt-BR" sz="1700" dirty="0"/>
            </a:br>
            <a:r>
              <a:rPr lang="pt-BR" sz="1700" dirty="0"/>
              <a:t>Propiciar o intercambio cultural com jovens de outro país do Cone Sul.</a:t>
            </a:r>
          </a:p>
          <a:p>
            <a:pPr>
              <a:defRPr/>
            </a:pPr>
            <a:r>
              <a:rPr lang="pt-BR" sz="1700" b="1" dirty="0"/>
              <a:t>Ramo Sênior – </a:t>
            </a:r>
            <a:r>
              <a:rPr lang="pt-BR" sz="1700" dirty="0"/>
              <a:t>Somos todos irmãos!</a:t>
            </a:r>
            <a:br>
              <a:rPr lang="pt-BR" sz="1700" dirty="0"/>
            </a:br>
            <a:r>
              <a:rPr lang="pt-BR" sz="1700" dirty="0"/>
              <a:t>Propiciar a vivência da cultura de outro país do Cone Sul.</a:t>
            </a:r>
          </a:p>
          <a:p>
            <a:pPr>
              <a:defRPr/>
            </a:pPr>
            <a:r>
              <a:rPr lang="pt-BR" sz="1700" b="1" dirty="0"/>
              <a:t>Ramo Pioneiro –</a:t>
            </a:r>
            <a:r>
              <a:rPr lang="pt-BR" sz="1700" dirty="0"/>
              <a:t> Conhecer bem de perto, viver uma viagem!</a:t>
            </a:r>
            <a:br>
              <a:rPr lang="pt-BR" sz="1700" dirty="0"/>
            </a:br>
            <a:r>
              <a:rPr lang="pt-BR" sz="1700" dirty="0"/>
              <a:t>Organizar e executar uma viagem a outro país do Cone Sul, tendo contato com a linguagem e vivenciando seus aspectos culturais e geográficos.</a:t>
            </a:r>
          </a:p>
          <a:p>
            <a:pPr marL="187498" indent="0">
              <a:buNone/>
              <a:defRPr/>
            </a:pPr>
            <a:r>
              <a:rPr lang="pt-BR" altLang="en-US" sz="1700" i="1" dirty="0"/>
              <a:t/>
            </a:r>
            <a:br>
              <a:rPr lang="pt-BR" altLang="en-US" sz="1700" i="1" dirty="0"/>
            </a:br>
            <a:endParaRPr lang="en-US" altLang="en-US" sz="1700" dirty="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1509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 t="58717"/>
          <a:stretch>
            <a:fillRect/>
          </a:stretch>
        </p:blipFill>
        <p:spPr bwMode="auto">
          <a:xfrm>
            <a:off x="7237512" y="340445"/>
            <a:ext cx="1906488" cy="14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61572" t="58717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</a:pPr>
            <a:r>
              <a:rPr lang="pt-BR" altLang="en-US" sz="1700" i="1"/>
              <a:t>C) </a:t>
            </a:r>
            <a:r>
              <a:rPr lang="pt-BR" altLang="en-US" sz="1700" b="1" i="1"/>
              <a:t>INSÍGNIA DO CONE SUL</a:t>
            </a:r>
            <a:r>
              <a:rPr lang="pt-BR" altLang="en-US" sz="1700"/>
              <a:t>. </a:t>
            </a:r>
            <a:r>
              <a:rPr lang="pt-BR" altLang="en-US" sz="1700" i="1"/>
              <a:t/>
            </a:r>
            <a:br>
              <a:rPr lang="pt-BR" altLang="en-US" sz="1700" i="1"/>
            </a:br>
            <a:endParaRPr lang="en-US" altLang="en-US" sz="17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2533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0" y="2365252"/>
            <a:ext cx="4962674" cy="344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63676"/>
            <a:ext cx="421928" cy="5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73" y="2577331"/>
            <a:ext cx="462111" cy="5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17" y="5477248"/>
            <a:ext cx="640705" cy="5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05" y="5429250"/>
            <a:ext cx="305842" cy="5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 t="58717"/>
          <a:stretch>
            <a:fillRect/>
          </a:stretch>
        </p:blipFill>
        <p:spPr bwMode="auto">
          <a:xfrm>
            <a:off x="7237512" y="340445"/>
            <a:ext cx="1906488" cy="14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61572" t="58717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</a:pPr>
            <a:r>
              <a:rPr lang="pt-BR" altLang="en-US" sz="1700" i="1"/>
              <a:t>D) </a:t>
            </a:r>
            <a:r>
              <a:rPr lang="pt-BR" altLang="en-US" sz="1700" b="1" i="1"/>
              <a:t>INSÍGNIA DE ENVOLVIMENTO COM A COMUNIDADE –</a:t>
            </a:r>
            <a:br>
              <a:rPr lang="pt-BR" altLang="en-US" sz="1700" b="1" i="1"/>
            </a:br>
            <a:r>
              <a:rPr lang="pt-BR" altLang="en-US" sz="1700"/>
              <a:t>visam incentivar a participação comunitária ativa, contribuindo</a:t>
            </a:r>
            <a:br>
              <a:rPr lang="pt-BR" altLang="en-US" sz="1700"/>
            </a:br>
            <a:r>
              <a:rPr lang="pt-BR" altLang="en-US" sz="1700"/>
              <a:t>para a construção de uma sociedade justa, participativa e fraterna. </a:t>
            </a:r>
            <a:r>
              <a:rPr lang="pt-BR" altLang="en-US" sz="1400">
                <a:solidFill>
                  <a:srgbClr val="00B0F0"/>
                </a:solidFill>
              </a:rPr>
              <a:t>http://www.escoteiros.org.br/programa/insignia_envolvimento_comunidade.php</a:t>
            </a:r>
            <a:endParaRPr lang="en-US" altLang="en-US" sz="1400">
              <a:solidFill>
                <a:srgbClr val="00B0F0"/>
              </a:solidFill>
              <a:latin typeface="OfficinaSanITCBoo" pitchFamily="-65" charset="0"/>
              <a:sym typeface="OfficinaSanITCBoo" pitchFamily="-65" charset="0"/>
            </a:endParaRPr>
          </a:p>
          <a:p>
            <a:pPr marL="187498" indent="0">
              <a:buNone/>
            </a:pPr>
            <a:r>
              <a:rPr lang="pt-BR" altLang="en-US" sz="1700"/>
              <a:t> • Insígnia da Boa Ação – Ramo Lobinho: Permite o conhecimento dos serviços e instituições que realizam ações assistenciais na comunidade e desperta a atitude individual e coletiva de serviço. </a:t>
            </a:r>
            <a:br>
              <a:rPr lang="pt-BR" altLang="en-US" sz="1700"/>
            </a:br>
            <a:r>
              <a:rPr lang="pt-BR" altLang="en-US" sz="1700"/>
              <a:t/>
            </a:r>
            <a:br>
              <a:rPr lang="pt-BR" altLang="en-US" sz="1700"/>
            </a:br>
            <a:r>
              <a:rPr lang="pt-BR" altLang="en-US" sz="1700"/>
              <a:t> • Insígnia da Ação Comunitária – Ramo Escoteiro: Permite a participação em projetos de serviço em sua comunidade, favorecendo a percepção da realidade em que vive.</a:t>
            </a:r>
            <a:br>
              <a:rPr lang="pt-BR" altLang="en-US" sz="1700"/>
            </a:br>
            <a:r>
              <a:rPr lang="pt-BR" altLang="en-US" sz="1700"/>
              <a:t/>
            </a:r>
            <a:br>
              <a:rPr lang="pt-BR" altLang="en-US" sz="1700"/>
            </a:br>
            <a:r>
              <a:rPr lang="pt-BR" altLang="en-US" sz="1700"/>
              <a:t> • Insígnia do Desafio Comunitário – Ramo Sênior: Permite a participação de ações coletivas de serviço comunitário e desperta o interesse pela superação das diferenças sociais.</a:t>
            </a:r>
            <a:endParaRPr lang="en-US" altLang="en-US" sz="1700">
              <a:solidFill>
                <a:srgbClr val="00A0C3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3557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26" y="138410"/>
            <a:ext cx="1405310" cy="13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0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5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dirty="0" err="1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</a:t>
            </a:r>
            <a:r>
              <a:rPr lang="en-US" altLang="en-US" dirty="0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 do </a:t>
            </a:r>
            <a:r>
              <a:rPr lang="en-US" altLang="en-US" dirty="0" err="1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Brasil</a:t>
            </a:r>
            <a:endParaRPr lang="en-US" altLang="en-US" dirty="0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5" y="4732734"/>
            <a:ext cx="7358063" cy="7947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en-US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Ramo</a:t>
            </a:r>
            <a:r>
              <a:rPr lang="en-US" altLang="en-US" dirty="0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 </a:t>
            </a:r>
            <a:r>
              <a:rPr lang="en-US" altLang="en-US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Lobinho</a:t>
            </a:r>
            <a:endParaRPr lang="en-US" altLang="en-US" dirty="0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7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1" tIns="32140" rIns="64281" bIns="32140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dirty="0" smtClean="0">
                <a:solidFill>
                  <a:srgbClr val="A31D1D"/>
                </a:solidFill>
              </a:rPr>
              <a:t>José Carlos Aguiar - 08/03/2014</a:t>
            </a:r>
            <a:endParaRPr lang="pt-BR" altLang="en-US" sz="1700" dirty="0">
              <a:solidFill>
                <a:srgbClr val="A31D1D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42806" t="31297" r="38377" b="25391"/>
          <a:stretch/>
        </p:blipFill>
        <p:spPr>
          <a:xfrm>
            <a:off x="6138634" y="188640"/>
            <a:ext cx="1266578" cy="16391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0421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Insígnias de Interesse</a:t>
            </a:r>
            <a:b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</a:br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Especial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63" y="1638598"/>
            <a:ext cx="6815584" cy="4828729"/>
          </a:xfrm>
        </p:spPr>
        <p:txBody>
          <a:bodyPr anchor="t"/>
          <a:lstStyle/>
          <a:p>
            <a:pPr marL="187498" indent="0">
              <a:buNone/>
            </a:pPr>
            <a:r>
              <a:rPr lang="pt-BR" altLang="en-US" sz="1700" i="1"/>
              <a:t>D) </a:t>
            </a:r>
            <a:r>
              <a:rPr lang="pt-BR" altLang="en-US" sz="1700" b="1" i="1"/>
              <a:t>INSÍGNIA DE ENVOLVIMENTO COM A COMUNIDADE. </a:t>
            </a:r>
            <a:r>
              <a:rPr lang="pt-BR" altLang="en-US" sz="1400">
                <a:solidFill>
                  <a:srgbClr val="00B0F0"/>
                </a:solidFill>
              </a:rPr>
              <a:t>http://www.escoteiros.org.br/programa/insignia_envolvimento_comunidade.php</a:t>
            </a:r>
            <a:endParaRPr lang="en-US" altLang="en-US" sz="1400">
              <a:solidFill>
                <a:srgbClr val="00B0F0"/>
              </a:solidFill>
              <a:latin typeface="OfficinaSanITCBoo" pitchFamily="-65" charset="0"/>
              <a:sym typeface="OfficinaSanITCBoo" pitchFamily="-65" charset="0"/>
            </a:endParaRPr>
          </a:p>
        </p:txBody>
      </p:sp>
      <p:pic>
        <p:nvPicPr>
          <p:cNvPr id="24581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26" y="138410"/>
            <a:ext cx="1405310" cy="13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7" y="2365251"/>
            <a:ext cx="2558355" cy="22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367" y="2821781"/>
            <a:ext cx="1681014" cy="16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11" y="2831827"/>
            <a:ext cx="1714500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38" y="4588744"/>
            <a:ext cx="569268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02" y="4560838"/>
            <a:ext cx="648518" cy="73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74" y="4656833"/>
            <a:ext cx="832693" cy="65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1600" r="28136" b="34647"/>
          <a:stretch>
            <a:fillRect/>
          </a:stretch>
        </p:blipFill>
        <p:spPr bwMode="auto">
          <a:xfrm>
            <a:off x="5783091" y="0"/>
            <a:ext cx="3360911" cy="69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36" y="36835"/>
            <a:ext cx="6974086" cy="1714500"/>
          </a:xfrm>
        </p:spPr>
        <p:txBody>
          <a:bodyPr/>
          <a:lstStyle/>
          <a:p>
            <a:pPr algn="l" eaLnBrk="1" hangingPunct="1"/>
            <a:r>
              <a:rPr lang="en-US" altLang="en-US" sz="3500" b="1">
                <a:solidFill>
                  <a:srgbClr val="B7C72A"/>
                </a:solidFill>
                <a:latin typeface="OfficinaSanITCBoo" pitchFamily="-65" charset="0"/>
                <a:sym typeface="OfficinaSanITCBoo" pitchFamily="-65" charset="0"/>
              </a:rPr>
              <a:t>Distintivos</a:t>
            </a:r>
          </a:p>
        </p:txBody>
      </p:sp>
      <p:pic>
        <p:nvPicPr>
          <p:cNvPr id="25604" name="Picture 7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632" y="6107908"/>
            <a:ext cx="1064530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/>
          <a:stretch>
            <a:fillRect/>
          </a:stretch>
        </p:blipFill>
        <p:spPr bwMode="auto">
          <a:xfrm>
            <a:off x="-6067" y="1837407"/>
            <a:ext cx="6910007" cy="448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7301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Elipse 1"/>
          <p:cNvSpPr>
            <a:spLocks noChangeArrowheads="1"/>
          </p:cNvSpPr>
          <p:nvPr/>
        </p:nvSpPr>
        <p:spPr bwMode="auto">
          <a:xfrm rot="302094">
            <a:off x="3362201" y="2944798"/>
            <a:ext cx="1105400" cy="375326"/>
          </a:xfrm>
          <a:prstGeom prst="ellipse">
            <a:avLst/>
          </a:prstGeom>
          <a:noFill/>
          <a:ln w="57150" algn="ctr">
            <a:solidFill>
              <a:srgbClr val="01F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84" tIns="32142" rIns="64284" bIns="32142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defTabSz="642915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34191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4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 do Brasil</a:t>
            </a:r>
            <a:endParaRPr lang="en-US" altLang="en-US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4732734"/>
            <a:ext cx="5655545" cy="794742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en-US" altLang="en-US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Insígnia</a:t>
            </a:r>
            <a:r>
              <a:rPr lang="en-US" altLang="en-US" dirty="0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 do 1º </a:t>
            </a:r>
            <a:r>
              <a:rPr lang="en-US" altLang="en-US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Centenário</a:t>
            </a:r>
            <a:r>
              <a:rPr lang="en-US" altLang="en-US" dirty="0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 do </a:t>
            </a:r>
            <a:r>
              <a:rPr lang="en-US" altLang="en-US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Escotismo</a:t>
            </a:r>
            <a:r>
              <a:rPr lang="en-US" altLang="en-US" dirty="0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 no Estado de São Paulo</a:t>
            </a:r>
            <a:endParaRPr lang="en-US" altLang="en-US" dirty="0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6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4" tIns="32142" rIns="64284" bIns="32142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defTabSz="642882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700" dirty="0" smtClean="0">
                <a:solidFill>
                  <a:srgbClr val="A31D1D"/>
                </a:solidFill>
              </a:rPr>
              <a:t>Vlamir Pereira </a:t>
            </a:r>
            <a:r>
              <a:rPr lang="pt-BR" altLang="en-US" sz="1700" dirty="0">
                <a:solidFill>
                  <a:srgbClr val="A31D1D"/>
                </a:solidFill>
              </a:rPr>
              <a:t>– 08/03/2014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0421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3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" y="89343"/>
            <a:ext cx="619298" cy="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45573" t="27359" r="39484" b="29329"/>
          <a:stretch/>
        </p:blipFill>
        <p:spPr>
          <a:xfrm>
            <a:off x="576180" y="1196752"/>
            <a:ext cx="1944216" cy="31683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99792" y="1268760"/>
            <a:ext cx="5976664" cy="15696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Uma insígnia para cada registro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</a:rPr>
              <a:t>Usar até 31 de dezembro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</a:rPr>
              <a:t>Acima do bolso direito, logo acima do distintivo de Grupo Padrão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t="14044" r="50396" b="44661"/>
          <a:stretch/>
        </p:blipFill>
        <p:spPr bwMode="auto">
          <a:xfrm>
            <a:off x="3053935" y="2996952"/>
            <a:ext cx="3468888" cy="35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t="7301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3809" y="2838420"/>
            <a:ext cx="1116747" cy="167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 rot="1257335">
            <a:off x="2640331" y="3364225"/>
            <a:ext cx="2593033" cy="64807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080120"/>
          </a:xfrm>
        </p:spPr>
        <p:txBody>
          <a:bodyPr>
            <a:normAutofit/>
          </a:bodyPr>
          <a:lstStyle/>
          <a:p>
            <a:r>
              <a:rPr lang="pt-BR" sz="5400" b="1" dirty="0"/>
              <a:t>Insígnia do Centenário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4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 do Brasil</a:t>
            </a:r>
            <a:endParaRPr lang="en-US" altLang="en-US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4732734"/>
            <a:ext cx="6375625" cy="794742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pt-BR" altLang="en-US" dirty="0">
                <a:solidFill>
                  <a:srgbClr val="009FD4"/>
                </a:solidFill>
                <a:latin typeface="OfficinaSans-Bold" pitchFamily="-65" charset="0"/>
                <a:ea typeface="ヒラギノ角ゴ ProN W6" pitchFamily="-65" charset="-128"/>
                <a:sym typeface="OfficinaSanITCBol" pitchFamily="-65" charset="0"/>
              </a:rPr>
              <a:t>Instrução Regional 1/2014</a:t>
            </a:r>
          </a:p>
          <a:p>
            <a:pPr marL="0" indent="0" algn="r">
              <a:buNone/>
            </a:pPr>
            <a:r>
              <a:rPr lang="pt-BR" altLang="en-US" dirty="0">
                <a:solidFill>
                  <a:srgbClr val="009FD4"/>
                </a:solidFill>
                <a:latin typeface="OfficinaSans-Bold" pitchFamily="-65" charset="0"/>
                <a:ea typeface="ヒラギノ角ゴ ProN W6" pitchFamily="-65" charset="-128"/>
                <a:sym typeface="OfficinaSanITCBol" pitchFamily="-65" charset="0"/>
              </a:rPr>
              <a:t>Classificando Atividades Escoteiras</a:t>
            </a:r>
          </a:p>
          <a:p>
            <a:pPr marL="0" indent="0" algn="r" eaLnBrk="1" hangingPunct="1">
              <a:buNone/>
            </a:pPr>
            <a:endParaRPr lang="en-US" altLang="en-US" dirty="0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6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4" tIns="32142" rIns="64284" bIns="32142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defTabSz="642882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700" dirty="0" smtClean="0">
                <a:solidFill>
                  <a:srgbClr val="A31D1D"/>
                </a:solidFill>
              </a:rPr>
              <a:t>Vlamir Pereira </a:t>
            </a:r>
            <a:r>
              <a:rPr lang="pt-BR" altLang="en-US" sz="1700" dirty="0">
                <a:solidFill>
                  <a:srgbClr val="A31D1D"/>
                </a:solidFill>
              </a:rPr>
              <a:t>– 08/03/2014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0421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" y="89343"/>
            <a:ext cx="619298" cy="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92661664"/>
              </p:ext>
            </p:extLst>
          </p:nvPr>
        </p:nvGraphicFramePr>
        <p:xfrm>
          <a:off x="467544" y="908721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79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" y="89343"/>
            <a:ext cx="619298" cy="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04170626"/>
              </p:ext>
            </p:extLst>
          </p:nvPr>
        </p:nvGraphicFramePr>
        <p:xfrm>
          <a:off x="467544" y="908721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95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" y="89343"/>
            <a:ext cx="619298" cy="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71871651"/>
              </p:ext>
            </p:extLst>
          </p:nvPr>
        </p:nvGraphicFramePr>
        <p:xfrm>
          <a:off x="467544" y="908721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01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" y="89343"/>
            <a:ext cx="619298" cy="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52692636"/>
              </p:ext>
            </p:extLst>
          </p:nvPr>
        </p:nvGraphicFramePr>
        <p:xfrm>
          <a:off x="467544" y="908721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45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" y="89343"/>
            <a:ext cx="619298" cy="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44299095"/>
              </p:ext>
            </p:extLst>
          </p:nvPr>
        </p:nvGraphicFramePr>
        <p:xfrm>
          <a:off x="467544" y="908721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82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0485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Distintivo Cruzeiro do Sul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09001" y="1743317"/>
            <a:ext cx="6120680" cy="120032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</a:rPr>
              <a:t>Aprovado pela Diretoria Local</a:t>
            </a:r>
          </a:p>
          <a:p>
            <a:r>
              <a:rPr lang="pt-BR" sz="2400" dirty="0">
                <a:solidFill>
                  <a:prstClr val="black"/>
                </a:solidFill>
              </a:rPr>
              <a:t>Homologado pela Diretoria Regional</a:t>
            </a:r>
          </a:p>
          <a:p>
            <a:r>
              <a:rPr lang="pt-BR" sz="2400" dirty="0">
                <a:solidFill>
                  <a:prstClr val="black"/>
                </a:solidFill>
              </a:rPr>
              <a:t>Certificado pela Diretoria Executiva Nacional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37824" t="33265" r="32844" b="14564"/>
          <a:stretch/>
        </p:blipFill>
        <p:spPr>
          <a:xfrm>
            <a:off x="2231740" y="2943644"/>
            <a:ext cx="381642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" y="89343"/>
            <a:ext cx="619298" cy="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08717447"/>
              </p:ext>
            </p:extLst>
          </p:nvPr>
        </p:nvGraphicFramePr>
        <p:xfrm>
          <a:off x="467544" y="908721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77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" y="89343"/>
            <a:ext cx="619298" cy="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51639679"/>
              </p:ext>
            </p:extLst>
          </p:nvPr>
        </p:nvGraphicFramePr>
        <p:xfrm>
          <a:off x="467544" y="908721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43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4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 do Brasil</a:t>
            </a:r>
            <a:endParaRPr lang="en-US" altLang="en-US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4732734"/>
            <a:ext cx="6375625" cy="7947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altLang="en-US" dirty="0" smtClean="0">
                <a:solidFill>
                  <a:srgbClr val="009FD4"/>
                </a:solidFill>
                <a:latin typeface="OfficinaSans-Bold" pitchFamily="-65" charset="0"/>
                <a:ea typeface="ヒラギノ角ゴ ProN W6" pitchFamily="-65" charset="-128"/>
                <a:sym typeface="OfficinaSanITCBol" pitchFamily="-65" charset="0"/>
              </a:rPr>
              <a:t>Requisitos para Cursos</a:t>
            </a:r>
            <a:endParaRPr lang="pt-BR" altLang="en-US" dirty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  <a:p>
            <a:pPr marL="0" indent="0" algn="r" eaLnBrk="1" hangingPunct="1">
              <a:buNone/>
            </a:pPr>
            <a:endParaRPr lang="en-US" altLang="en-US" dirty="0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6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4" tIns="32142" rIns="64284" bIns="32142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defTabSz="642882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700" dirty="0" smtClean="0">
                <a:solidFill>
                  <a:srgbClr val="A31D1D"/>
                </a:solidFill>
              </a:rPr>
              <a:t>Tarzan </a:t>
            </a:r>
            <a:r>
              <a:rPr lang="pt-BR" altLang="en-US" sz="1700" dirty="0">
                <a:solidFill>
                  <a:srgbClr val="A31D1D"/>
                </a:solidFill>
              </a:rPr>
              <a:t>– 08/03/2014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0421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8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0485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Curso Preliminar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15595839"/>
              </p:ext>
            </p:extLst>
          </p:nvPr>
        </p:nvGraphicFramePr>
        <p:xfrm>
          <a:off x="1524001" y="1397001"/>
          <a:ext cx="609600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82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0485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Curso Preliminar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59772243"/>
              </p:ext>
            </p:extLst>
          </p:nvPr>
        </p:nvGraphicFramePr>
        <p:xfrm>
          <a:off x="281538" y="1340768"/>
          <a:ext cx="846692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69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0485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Formação Ramo Lobinho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4949952"/>
              </p:ext>
            </p:extLst>
          </p:nvPr>
        </p:nvGraphicFramePr>
        <p:xfrm>
          <a:off x="281539" y="1340768"/>
          <a:ext cx="861094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81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774" y="197153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Formação Ramo Escoteiro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05003373"/>
              </p:ext>
            </p:extLst>
          </p:nvPr>
        </p:nvGraphicFramePr>
        <p:xfrm>
          <a:off x="281539" y="1340768"/>
          <a:ext cx="861094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402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Formação Ramo Sênior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53729386"/>
              </p:ext>
            </p:extLst>
          </p:nvPr>
        </p:nvGraphicFramePr>
        <p:xfrm>
          <a:off x="281539" y="1340768"/>
          <a:ext cx="861094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66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Formação Ramo Pioneiro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40472402"/>
              </p:ext>
            </p:extLst>
          </p:nvPr>
        </p:nvGraphicFramePr>
        <p:xfrm>
          <a:off x="281539" y="1340768"/>
          <a:ext cx="861094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41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 fontScale="90000"/>
          </a:bodyPr>
          <a:lstStyle/>
          <a:p>
            <a:r>
              <a:rPr lang="pt-BR" sz="5400" b="1" dirty="0"/>
              <a:t>Formação Dirigente Institucional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42318057"/>
              </p:ext>
            </p:extLst>
          </p:nvPr>
        </p:nvGraphicFramePr>
        <p:xfrm>
          <a:off x="281539" y="1916832"/>
          <a:ext cx="861094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77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0485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Distintivo Cruzeiro do Sul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1845627"/>
            <a:ext cx="7632848" cy="40934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342865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Realizar todas as atividades previstas no 2º Guia do Caminho da </a:t>
            </a:r>
            <a:r>
              <a:rPr lang="pt-BR" sz="2000" b="1" dirty="0" err="1">
                <a:solidFill>
                  <a:prstClr val="black"/>
                </a:solidFill>
              </a:rPr>
              <a:t>Jangal</a:t>
            </a:r>
            <a:endParaRPr lang="pt-BR" sz="2000" b="1" dirty="0">
              <a:solidFill>
                <a:prstClr val="black"/>
              </a:solidFill>
            </a:endParaRP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Participar de , no mínimo, 3 acampamentos / acantonamentos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Conquistar, no mínimo, 5 especialidades em 3 ramos de conhecimento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Conquistar uma das quatro Insígnias de Interesse Especial do Ramo Lobinho:</a:t>
            </a:r>
          </a:p>
          <a:p>
            <a:pPr marL="800018" lvl="1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Insígnia Mundial de Meio Ambiente</a:t>
            </a:r>
          </a:p>
          <a:p>
            <a:pPr marL="800018" lvl="1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Insígnia da Lusofonia</a:t>
            </a:r>
          </a:p>
          <a:p>
            <a:pPr marL="800018" lvl="1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Insígnia do Cone Sul</a:t>
            </a:r>
          </a:p>
          <a:p>
            <a:pPr marL="800018" lvl="1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Insígnia da Boa Ação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Ser recomendado pelos Velhos Lobos e Roca do Conselho por ser</a:t>
            </a:r>
          </a:p>
          <a:p>
            <a:pPr marL="800018" lvl="1" indent="-34286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Dedicado, frequente e cumpridor da Lei e Promessa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37824" t="33265" r="32844" b="14564"/>
          <a:stretch/>
        </p:blipFill>
        <p:spPr>
          <a:xfrm>
            <a:off x="8246967" y="6062874"/>
            <a:ext cx="666772" cy="6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Prazos Máximos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7932153"/>
              </p:ext>
            </p:extLst>
          </p:nvPr>
        </p:nvGraphicFramePr>
        <p:xfrm>
          <a:off x="281538" y="1750114"/>
          <a:ext cx="846692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16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Prazos Mínimos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87259986"/>
              </p:ext>
            </p:extLst>
          </p:nvPr>
        </p:nvGraphicFramePr>
        <p:xfrm>
          <a:off x="281538" y="1750114"/>
          <a:ext cx="846692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94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Tarefas Prévias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78116667"/>
              </p:ext>
            </p:extLst>
          </p:nvPr>
        </p:nvGraphicFramePr>
        <p:xfrm>
          <a:off x="1524001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27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4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 do Brasil</a:t>
            </a:r>
            <a:endParaRPr lang="en-US" altLang="en-US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4732734"/>
            <a:ext cx="6375625" cy="7947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altLang="en-US" dirty="0" smtClean="0">
                <a:solidFill>
                  <a:srgbClr val="009FD4"/>
                </a:solidFill>
                <a:latin typeface="OfficinaSans-Bold" pitchFamily="-65" charset="0"/>
                <a:ea typeface="ヒラギノ角ゴ ProN W6" pitchFamily="-65" charset="-128"/>
                <a:sym typeface="OfficinaSanITCBol" pitchFamily="-65" charset="0"/>
              </a:rPr>
              <a:t>Planejamento de Cursos</a:t>
            </a:r>
            <a:endParaRPr lang="pt-BR" altLang="en-US" dirty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  <a:p>
            <a:pPr marL="0" indent="0" algn="r" eaLnBrk="1" hangingPunct="1">
              <a:buNone/>
            </a:pPr>
            <a:endParaRPr lang="en-US" altLang="en-US" dirty="0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6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4" tIns="32142" rIns="64284" bIns="32142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defTabSz="642882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700" dirty="0" smtClean="0">
                <a:solidFill>
                  <a:srgbClr val="A31D1D"/>
                </a:solidFill>
              </a:rPr>
              <a:t>Tarzan </a:t>
            </a:r>
            <a:r>
              <a:rPr lang="pt-BR" altLang="en-US" sz="1700" dirty="0">
                <a:solidFill>
                  <a:srgbClr val="A31D1D"/>
                </a:solidFill>
              </a:rPr>
              <a:t>– 08/03/2014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0421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7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Cursos Básicos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4880999"/>
              </p:ext>
            </p:extLst>
          </p:nvPr>
        </p:nvGraphicFramePr>
        <p:xfrm>
          <a:off x="334411" y="1658665"/>
          <a:ext cx="853893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53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Confirmação dos Cursos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6389155"/>
              </p:ext>
            </p:extLst>
          </p:nvPr>
        </p:nvGraphicFramePr>
        <p:xfrm>
          <a:off x="1331640" y="1397000"/>
          <a:ext cx="712879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9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Confirmação dos Cursos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7504" y="1755945"/>
            <a:ext cx="8928991" cy="4536504"/>
          </a:xfrm>
          <a:prstGeom prst="rect">
            <a:avLst/>
          </a:prstGeom>
          <a:noFill/>
        </p:spPr>
        <p:txBody>
          <a:bodyPr wrap="none" lIns="91430" tIns="45716" rIns="91430" bIns="45716">
            <a:prstTxWarp prst="textWave2">
              <a:avLst>
                <a:gd name="adj1" fmla="val 5937"/>
                <a:gd name="adj2" fmla="val 0"/>
              </a:avLst>
            </a:prstTxWarp>
            <a:spAutoFit/>
          </a:bodyPr>
          <a:lstStyle/>
          <a:p>
            <a:pPr algn="ctr"/>
            <a:r>
              <a:rPr lang="pt-BR" sz="54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Precisamos que cada um informe</a:t>
            </a:r>
          </a:p>
          <a:p>
            <a:pPr algn="ctr"/>
            <a:r>
              <a:rPr lang="pt-BR" sz="54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 sua necessidade de </a:t>
            </a:r>
            <a:r>
              <a:rPr lang="pt-BR" sz="54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cursos</a:t>
            </a:r>
            <a:endParaRPr lang="pt-BR" sz="5400" b="1" dirty="0">
              <a:ln w="6600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0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4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 do Brasil</a:t>
            </a:r>
            <a:endParaRPr lang="en-US" altLang="en-US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4732734"/>
            <a:ext cx="6375625" cy="794742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pt-BR" altLang="en-US" dirty="0" smtClean="0">
                <a:solidFill>
                  <a:srgbClr val="009FD4"/>
                </a:solidFill>
                <a:latin typeface="OfficinaSans-Bold" pitchFamily="-65" charset="0"/>
                <a:ea typeface="ヒラギノ角ゴ ProN W6" pitchFamily="-65" charset="-128"/>
                <a:sym typeface="OfficinaSanITCBol" pitchFamily="-65" charset="0"/>
              </a:rPr>
              <a:t>Alguns tópicos da política de proteção infanto-juvenil</a:t>
            </a:r>
            <a:endParaRPr lang="pt-BR" altLang="en-US" dirty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  <a:p>
            <a:pPr marL="0" indent="0" algn="r" eaLnBrk="1" hangingPunct="1">
              <a:buNone/>
            </a:pPr>
            <a:endParaRPr lang="en-US" altLang="en-US" dirty="0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6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4" tIns="32142" rIns="64284" bIns="32142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defTabSz="642882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700" dirty="0" smtClean="0">
                <a:solidFill>
                  <a:srgbClr val="A31D1D"/>
                </a:solidFill>
              </a:rPr>
              <a:t>Tarzan – </a:t>
            </a:r>
            <a:r>
              <a:rPr lang="pt-BR" altLang="en-US" sz="1700" dirty="0">
                <a:solidFill>
                  <a:srgbClr val="A31D1D"/>
                </a:solidFill>
              </a:rPr>
              <a:t>08/03/2014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0421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1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Proteção Infanto-Juvenil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10262906"/>
              </p:ext>
            </p:extLst>
          </p:nvPr>
        </p:nvGraphicFramePr>
        <p:xfrm>
          <a:off x="683568" y="1635204"/>
          <a:ext cx="792088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Proteção Infanto-Juvenil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5546212"/>
              </p:ext>
            </p:extLst>
          </p:nvPr>
        </p:nvGraphicFramePr>
        <p:xfrm>
          <a:off x="683568" y="1635204"/>
          <a:ext cx="792088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43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704856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Distintivo Cruzeiro do Sul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37824" t="33265" r="32844" b="14564"/>
          <a:stretch/>
        </p:blipFill>
        <p:spPr>
          <a:xfrm>
            <a:off x="8246967" y="6062874"/>
            <a:ext cx="666772" cy="6667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69551" t="10625" r="6833" b="14563"/>
          <a:stretch/>
        </p:blipFill>
        <p:spPr>
          <a:xfrm>
            <a:off x="4283968" y="2052894"/>
            <a:ext cx="2661410" cy="47400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9573617">
            <a:off x="-350587" y="2913487"/>
            <a:ext cx="4929293" cy="95409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Usar até conquistar a Lis de Ouro ou sair do Ramo Escoteiro.</a:t>
            </a:r>
          </a:p>
        </p:txBody>
      </p:sp>
    </p:spTree>
    <p:extLst>
      <p:ext uri="{BB962C8B-B14F-4D97-AF65-F5344CB8AC3E}">
        <p14:creationId xmlns:p14="http://schemas.microsoft.com/office/powerpoint/2010/main" val="6278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560840" cy="1470025"/>
          </a:xfrm>
        </p:spPr>
        <p:txBody>
          <a:bodyPr>
            <a:normAutofit/>
          </a:bodyPr>
          <a:lstStyle/>
          <a:p>
            <a:r>
              <a:rPr lang="pt-BR" sz="5400" b="1" dirty="0"/>
              <a:t>Proteção Infanto-Juvenil</a:t>
            </a:r>
            <a:endParaRPr lang="pt-B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-1430144"/>
            <a:ext cx="6968913" cy="12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Pessoal\X_Amendes\UsersAmendesDesktop\Backup\Temp\Scout\Imagens\logo ueb 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89342"/>
            <a:ext cx="1255235" cy="16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32625219"/>
              </p:ext>
            </p:extLst>
          </p:nvPr>
        </p:nvGraphicFramePr>
        <p:xfrm>
          <a:off x="683568" y="1635204"/>
          <a:ext cx="792088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79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5" y="2348508"/>
            <a:ext cx="7358063" cy="2321719"/>
          </a:xfrm>
        </p:spPr>
        <p:txBody>
          <a:bodyPr/>
          <a:lstStyle/>
          <a:p>
            <a:pPr algn="r" eaLnBrk="1" hangingPunct="1"/>
            <a:r>
              <a:rPr lang="en-US" altLang="en-US" smtClean="0">
                <a:solidFill>
                  <a:srgbClr val="B7C72A"/>
                </a:solidFill>
                <a:latin typeface="OfficinaSans-Bold" pitchFamily="-65" charset="0"/>
                <a:sym typeface="OfficinaSanITCBol" pitchFamily="-65" charset="0"/>
              </a:rPr>
              <a:t>Escoteiros do Brasil</a:t>
            </a:r>
            <a:endParaRPr lang="en-US" altLang="en-US" smtClean="0">
              <a:solidFill>
                <a:srgbClr val="B7C72A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5" y="4732734"/>
            <a:ext cx="7358063" cy="7947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altLang="en-US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Ramo</a:t>
            </a:r>
            <a:r>
              <a:rPr lang="en-US" altLang="en-US" dirty="0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 </a:t>
            </a:r>
            <a:r>
              <a:rPr lang="en-US" altLang="en-US" dirty="0" err="1" smtClean="0">
                <a:solidFill>
                  <a:srgbClr val="009FD4"/>
                </a:solidFill>
                <a:latin typeface="OfficinaSans-Bold" pitchFamily="-65" charset="0"/>
                <a:sym typeface="OfficinaSanITCBol" pitchFamily="-65" charset="0"/>
              </a:rPr>
              <a:t>Escoteiro</a:t>
            </a:r>
            <a:endParaRPr lang="en-US" altLang="en-US" dirty="0" smtClean="0">
              <a:solidFill>
                <a:srgbClr val="009FD4"/>
              </a:solidFill>
              <a:latin typeface="OfficinaSans-Bold" pitchFamily="-65" charset="0"/>
              <a:ea typeface="ヒラギノ角ゴ ProN W6" pitchFamily="-65" charset="-128"/>
              <a:sym typeface="OfficinaSanITCBol" pitchFamily="-65" charset="0"/>
            </a:endParaRPr>
          </a:p>
        </p:txBody>
      </p:sp>
      <p:pic>
        <p:nvPicPr>
          <p:cNvPr id="14340" name="Picture 12" descr="arquivos para importar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7" y="-160734"/>
            <a:ext cx="2492499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arquivos para importar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265" y="-1521395"/>
            <a:ext cx="7173888" cy="129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CaixaDeTexto 1"/>
          <p:cNvSpPr txBox="1">
            <a:spLocks noChangeArrowheads="1"/>
          </p:cNvSpPr>
          <p:nvPr/>
        </p:nvSpPr>
        <p:spPr bwMode="auto">
          <a:xfrm>
            <a:off x="4116587" y="6264177"/>
            <a:ext cx="3594199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1" tIns="32140" rIns="64281" bIns="32140">
            <a:spAutoFit/>
          </a:bodyPr>
          <a:lstStyle>
            <a:lvl1pPr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1pPr>
            <a:lvl2pPr marL="742950" indent="-28575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2pPr>
            <a:lvl3pPr marL="1143000" indent="-228600" eaLnBrk="0" hangingPunct="0">
              <a:buChar char="•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3pPr>
            <a:lvl4pPr marL="1600200" indent="-228600" eaLnBrk="0" hangingPunct="0">
              <a:buChar char="–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4pPr>
            <a:lvl5pPr marL="2057400" indent="-228600" eaLnBrk="0" hangingPunct="0"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itchFamily="-65" charset="0"/>
                <a:ea typeface="ヒラギノ角ゴ ProN W3" pitchFamily="-65" charset="-128"/>
                <a:sym typeface="Gill Sans" pitchFamily="-65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n-US" sz="1700" dirty="0" err="1">
                <a:solidFill>
                  <a:srgbClr val="A31D1D"/>
                </a:solidFill>
              </a:rPr>
              <a:t>Amandio</a:t>
            </a:r>
            <a:r>
              <a:rPr lang="pt-BR" altLang="en-US" sz="1700" dirty="0">
                <a:solidFill>
                  <a:srgbClr val="A31D1D"/>
                </a:solidFill>
              </a:rPr>
              <a:t> Mendes – 08/03/2014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32" y="324501"/>
            <a:ext cx="1271696" cy="137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50421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Earthtones_16x9_TP102801062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2B302D-EE67-4518-AC54-283EA78A9C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tons terrosos (widescreen)</Template>
  <TotalTime>0</TotalTime>
  <Words>2565</Words>
  <Application>Microsoft Office PowerPoint</Application>
  <PresentationFormat>Apresentação na tela (4:3)</PresentationFormat>
  <Paragraphs>406</Paragraphs>
  <Slides>80</Slides>
  <Notes>2</Notes>
  <HiddenSlides>1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80</vt:i4>
      </vt:variant>
    </vt:vector>
  </HeadingPairs>
  <TitlesOfParts>
    <vt:vector size="100" baseType="lpstr">
      <vt:lpstr>Arial</vt:lpstr>
      <vt:lpstr>Arial Black</vt:lpstr>
      <vt:lpstr>Calibri</vt:lpstr>
      <vt:lpstr>Corbel</vt:lpstr>
      <vt:lpstr>Gill Sans</vt:lpstr>
      <vt:lpstr>OfficinaSanITCBol</vt:lpstr>
      <vt:lpstr>OfficinaSanITCBoo</vt:lpstr>
      <vt:lpstr>OfficinaSans-Bold</vt:lpstr>
      <vt:lpstr>Shruti</vt:lpstr>
      <vt:lpstr>Wingdings</vt:lpstr>
      <vt:lpstr>ヒラギノ角ゴ ProN W3</vt:lpstr>
      <vt:lpstr>ヒラギノ角ゴ ProN W6</vt:lpstr>
      <vt:lpstr>Earthtones_16x9_TP102801062</vt:lpstr>
      <vt:lpstr>Office Theme</vt:lpstr>
      <vt:lpstr>1_Office Theme</vt:lpstr>
      <vt:lpstr>2_Office Theme</vt:lpstr>
      <vt:lpstr>Title &amp; Subtitle</vt:lpstr>
      <vt:lpstr>Title &amp; Bullets</vt:lpstr>
      <vt:lpstr>1_Title &amp; Subtitle</vt:lpstr>
      <vt:lpstr>1_Title &amp; Bullets</vt:lpstr>
      <vt:lpstr>Apresentação do PowerPoint</vt:lpstr>
      <vt:lpstr>32º Distrito Escoteiro em 2014 GRUPOS DE TRABALHO</vt:lpstr>
      <vt:lpstr>32º Distrito Escoteiro em 2014 GRUPOS DE TRABALHO</vt:lpstr>
      <vt:lpstr>Seminário: Distintivos Especiais e Insígnias de Interesse Especial</vt:lpstr>
      <vt:lpstr>Escoteiros do Brasil</vt:lpstr>
      <vt:lpstr>Distintivo Cruzeiro do Sul</vt:lpstr>
      <vt:lpstr>Distintivo Cruzeiro do Sul</vt:lpstr>
      <vt:lpstr>Distintivo Cruzeiro do Sul</vt:lpstr>
      <vt:lpstr>Escoteiros do Brasil</vt:lpstr>
      <vt:lpstr>SEMINÁRIO DISTRITAL</vt:lpstr>
      <vt:lpstr>SEMINÁRIO DISTRITAL</vt:lpstr>
      <vt:lpstr>SEMINÁRIO DISTRITAL</vt:lpstr>
      <vt:lpstr>SEMINÁRIO DISTRITAL</vt:lpstr>
      <vt:lpstr>SEMINÁRIO DISTRITAL</vt:lpstr>
      <vt:lpstr>SEMINÁRIO DISTRITAL</vt:lpstr>
      <vt:lpstr>SEMINÁRIO DISTRITAL</vt:lpstr>
      <vt:lpstr>SEMINÁRIO DISTRITAL</vt:lpstr>
      <vt:lpstr>SEMINÁRIO DISTRITAL</vt:lpstr>
      <vt:lpstr>SEMINÁRIO DISTRITAL</vt:lpstr>
      <vt:lpstr>Escoteiros do Brasil</vt:lpstr>
      <vt:lpstr>O Ramo Sênior</vt:lpstr>
      <vt:lpstr>Política de Proteção Infantojuvenil</vt:lpstr>
      <vt:lpstr>Política de Proteção Infantojuvenil</vt:lpstr>
      <vt:lpstr>Distintivo de Escoteiro da Pátria</vt:lpstr>
      <vt:lpstr>Distintivos e Etapas da Progressão</vt:lpstr>
      <vt:lpstr>Distintivo de Escoteiro da Pátria</vt:lpstr>
      <vt:lpstr>Cordões</vt:lpstr>
      <vt:lpstr>Distintivo de Escoteiro da Pátria</vt:lpstr>
      <vt:lpstr>Insígnias de Interesse Especial</vt:lpstr>
      <vt:lpstr>Distintivo de Escoteiro da Pátria</vt:lpstr>
      <vt:lpstr>Especialidades Relac. às Modalidades</vt:lpstr>
      <vt:lpstr>Insígnias das Modalidades</vt:lpstr>
      <vt:lpstr>Distintivos</vt:lpstr>
      <vt:lpstr>Distintivos</vt:lpstr>
      <vt:lpstr>Escoteiros do Brasil</vt:lpstr>
      <vt:lpstr>O Ramo Pioneiro</vt:lpstr>
      <vt:lpstr>Distintivos e Etapas da Progressão</vt:lpstr>
      <vt:lpstr>Distintivo de Insígnia de BP</vt:lpstr>
      <vt:lpstr>Escoteiros do Brasil</vt:lpstr>
      <vt:lpstr>Insígnias de Interesse Especial</vt:lpstr>
      <vt:lpstr>Insígnias de Interesse Especial</vt:lpstr>
      <vt:lpstr>Insígnias de Interesse Especial</vt:lpstr>
      <vt:lpstr>Insígnias de Interesse Especial</vt:lpstr>
      <vt:lpstr>Insígnias de Interesse Especial</vt:lpstr>
      <vt:lpstr>Insígnias de Interesse Especial</vt:lpstr>
      <vt:lpstr>Insígnias de Interesse Especial</vt:lpstr>
      <vt:lpstr>Insígnias de Interesse Especial</vt:lpstr>
      <vt:lpstr>Insígnias de Interesse Especial</vt:lpstr>
      <vt:lpstr>Insígnias de Interesse Especial</vt:lpstr>
      <vt:lpstr>Insígnias de Interesse Especial</vt:lpstr>
      <vt:lpstr>Distintivos</vt:lpstr>
      <vt:lpstr>Escoteiros do Brasil</vt:lpstr>
      <vt:lpstr>Insígnia do Centenário</vt:lpstr>
      <vt:lpstr>Escoteiros do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Escoteiros do Brasil</vt:lpstr>
      <vt:lpstr>Curso Preliminar</vt:lpstr>
      <vt:lpstr>Curso Preliminar</vt:lpstr>
      <vt:lpstr>Formação Ramo Lobinho</vt:lpstr>
      <vt:lpstr>Formação Ramo Escoteiro</vt:lpstr>
      <vt:lpstr>Formação Ramo Sênior</vt:lpstr>
      <vt:lpstr>Formação Ramo Pioneiro</vt:lpstr>
      <vt:lpstr>Formação Dirigente Institucional</vt:lpstr>
      <vt:lpstr>Prazos Máximos</vt:lpstr>
      <vt:lpstr>Prazos Mínimos</vt:lpstr>
      <vt:lpstr>Tarefas Prévias</vt:lpstr>
      <vt:lpstr>Escoteiros do Brasil</vt:lpstr>
      <vt:lpstr>Cursos Básicos</vt:lpstr>
      <vt:lpstr>Confirmação dos Cursos</vt:lpstr>
      <vt:lpstr>Confirmação dos Cursos</vt:lpstr>
      <vt:lpstr>Escoteiros do Brasil</vt:lpstr>
      <vt:lpstr>Proteção Infanto-Juvenil</vt:lpstr>
      <vt:lpstr>Proteção Infanto-Juvenil</vt:lpstr>
      <vt:lpstr>Proteção Infanto-Juvenil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2014-03-06T03:38:29Z</dcterms:created>
  <dcterms:modified xsi:type="dcterms:W3CDTF">2014-03-11T21:55:09Z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